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59" r:id="rId8"/>
    <p:sldId id="263" r:id="rId9"/>
    <p:sldId id="262" r:id="rId10"/>
    <p:sldId id="266" r:id="rId11"/>
    <p:sldId id="264" r:id="rId12"/>
    <p:sldId id="268" r:id="rId13"/>
    <p:sldId id="267" r:id="rId14"/>
    <p:sldId id="265" r:id="rId15"/>
    <p:sldId id="269" r:id="rId16"/>
    <p:sldId id="272" r:id="rId17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2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3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sv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sv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 rtlCol="0"/>
        <a:lstStyle/>
        <a:p>
          <a:pPr rtl="0"/>
          <a:endParaRPr lang="en-US"/>
        </a:p>
      </dgm:t>
    </dgm:pt>
    <dgm:pt modelId="{ED6B8A5B-23AB-4113-B7BB-C4C01D3AB81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i="0" dirty="0"/>
            <a:t>I. Introduction</a:t>
          </a:r>
          <a:endParaRPr lang="fr-FR" b="0" i="0" dirty="0"/>
        </a:p>
      </dgm:t>
    </dgm:pt>
    <dgm:pt modelId="{B1804C86-A61E-4FDE-A7A5-DEF4C4BE69C4}" type="parTrans" cxnId="{94D79A28-0F02-4825-A981-A5FDE2E9C9EA}">
      <dgm:prSet/>
      <dgm:spPr/>
      <dgm:t>
        <a:bodyPr/>
        <a:lstStyle/>
        <a:p>
          <a:endParaRPr lang="fr-FR"/>
        </a:p>
      </dgm:t>
    </dgm:pt>
    <dgm:pt modelId="{18A41B0C-7954-423E-AE03-720BDD9D5E0A}" type="sibTrans" cxnId="{94D79A28-0F02-4825-A981-A5FDE2E9C9EA}">
      <dgm:prSet/>
      <dgm:spPr/>
      <dgm:t>
        <a:bodyPr/>
        <a:lstStyle/>
        <a:p>
          <a:endParaRPr lang="fr-FR"/>
        </a:p>
      </dgm:t>
    </dgm:pt>
    <dgm:pt modelId="{8D1E54E3-8709-4417-9911-46B516E889D0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 dirty="0"/>
            <a:t>Présentation rapide de </a:t>
          </a:r>
          <a:r>
            <a:rPr lang="fr-FR" b="0" i="0" dirty="0" err="1"/>
            <a:t>Northwind</a:t>
          </a:r>
          <a:r>
            <a:rPr lang="fr-FR" b="0" i="0" dirty="0"/>
            <a:t> Traders</a:t>
          </a:r>
        </a:p>
      </dgm:t>
    </dgm:pt>
    <dgm:pt modelId="{CF949ABD-9018-4C0B-9292-85E577E86268}" type="parTrans" cxnId="{DF71077B-2938-43B9-93D3-49D4D7F227E9}">
      <dgm:prSet/>
      <dgm:spPr/>
      <dgm:t>
        <a:bodyPr/>
        <a:lstStyle/>
        <a:p>
          <a:endParaRPr lang="fr-FR"/>
        </a:p>
      </dgm:t>
    </dgm:pt>
    <dgm:pt modelId="{DD1241E3-2CCB-42E9-8F1E-E0E1DB28577E}" type="sibTrans" cxnId="{DF71077B-2938-43B9-93D3-49D4D7F227E9}">
      <dgm:prSet/>
      <dgm:spPr/>
      <dgm:t>
        <a:bodyPr/>
        <a:lstStyle/>
        <a:p>
          <a:endParaRPr lang="fr-FR"/>
        </a:p>
      </dgm:t>
    </dgm:pt>
    <dgm:pt modelId="{58377E75-4BAD-4629-9EE5-7C761CC14AF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 dirty="0"/>
            <a:t>Objectifs du bilan financier</a:t>
          </a:r>
        </a:p>
      </dgm:t>
    </dgm:pt>
    <dgm:pt modelId="{82AB88DE-300C-4C11-A5C8-3B9BE31F9870}" type="parTrans" cxnId="{DE224B1A-94B2-40CD-931A-F6E5FEBAACDA}">
      <dgm:prSet/>
      <dgm:spPr/>
      <dgm:t>
        <a:bodyPr/>
        <a:lstStyle/>
        <a:p>
          <a:endParaRPr lang="fr-FR"/>
        </a:p>
      </dgm:t>
    </dgm:pt>
    <dgm:pt modelId="{92B92EB0-469C-4DCC-8E58-38953AA5305A}" type="sibTrans" cxnId="{DE224B1A-94B2-40CD-931A-F6E5FEBAACDA}">
      <dgm:prSet/>
      <dgm:spPr/>
      <dgm:t>
        <a:bodyPr/>
        <a:lstStyle/>
        <a:p>
          <a:endParaRPr lang="fr-FR"/>
        </a:p>
      </dgm:t>
    </dgm:pt>
    <dgm:pt modelId="{97341854-2AEB-46F0-8BC1-1E00077DFCF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i="0" dirty="0"/>
            <a:t>II. Analyse des revenus</a:t>
          </a:r>
          <a:endParaRPr lang="fr-FR" b="0" i="0" dirty="0"/>
        </a:p>
      </dgm:t>
    </dgm:pt>
    <dgm:pt modelId="{0C5CCAB3-30D6-4393-8FA2-C28BB6A54CAF}" type="parTrans" cxnId="{AC4AA892-83BE-4B59-B7CC-5D3598A14209}">
      <dgm:prSet/>
      <dgm:spPr/>
      <dgm:t>
        <a:bodyPr/>
        <a:lstStyle/>
        <a:p>
          <a:endParaRPr lang="fr-FR"/>
        </a:p>
      </dgm:t>
    </dgm:pt>
    <dgm:pt modelId="{61D2356B-E6B6-4441-8BBC-9D33972D9530}" type="sibTrans" cxnId="{AC4AA892-83BE-4B59-B7CC-5D3598A14209}">
      <dgm:prSet/>
      <dgm:spPr/>
      <dgm:t>
        <a:bodyPr/>
        <a:lstStyle/>
        <a:p>
          <a:endParaRPr lang="fr-FR"/>
        </a:p>
      </dgm:t>
    </dgm:pt>
    <dgm:pt modelId="{06B584B0-8F49-48AA-9198-C0D0841659B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 dirty="0"/>
            <a:t>Ventilation des ventes par catégorie de produits</a:t>
          </a:r>
        </a:p>
      </dgm:t>
    </dgm:pt>
    <dgm:pt modelId="{70C33B31-332F-4287-804A-AB1FD5CA23AA}" type="parTrans" cxnId="{2FC75184-F819-488A-83CC-8DCF6CD54AF5}">
      <dgm:prSet/>
      <dgm:spPr/>
      <dgm:t>
        <a:bodyPr/>
        <a:lstStyle/>
        <a:p>
          <a:endParaRPr lang="fr-FR"/>
        </a:p>
      </dgm:t>
    </dgm:pt>
    <dgm:pt modelId="{D0C7376A-B351-4E95-84B3-129AF588E168}" type="sibTrans" cxnId="{2FC75184-F819-488A-83CC-8DCF6CD54AF5}">
      <dgm:prSet/>
      <dgm:spPr/>
      <dgm:t>
        <a:bodyPr/>
        <a:lstStyle/>
        <a:p>
          <a:endParaRPr lang="fr-FR"/>
        </a:p>
      </dgm:t>
    </dgm:pt>
    <dgm:pt modelId="{1A5181D6-BC53-4D6D-A2E1-ADBD716BC98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 dirty="0"/>
            <a:t>Évolution des ventes au fil du temps</a:t>
          </a:r>
        </a:p>
      </dgm:t>
    </dgm:pt>
    <dgm:pt modelId="{310290B9-38C8-42BD-A4F7-511FFDC8D259}" type="parTrans" cxnId="{D3606B3F-54F5-482B-845D-F3596F937EB0}">
      <dgm:prSet/>
      <dgm:spPr/>
      <dgm:t>
        <a:bodyPr/>
        <a:lstStyle/>
        <a:p>
          <a:endParaRPr lang="fr-FR"/>
        </a:p>
      </dgm:t>
    </dgm:pt>
    <dgm:pt modelId="{5ED4979E-9EAF-4B2B-B9F7-4B2187729874}" type="sibTrans" cxnId="{D3606B3F-54F5-482B-845D-F3596F937EB0}">
      <dgm:prSet/>
      <dgm:spPr/>
      <dgm:t>
        <a:bodyPr/>
        <a:lstStyle/>
        <a:p>
          <a:endParaRPr lang="fr-FR"/>
        </a:p>
      </dgm:t>
    </dgm:pt>
    <dgm:pt modelId="{F1810635-E544-4015-AE91-0875BB609CB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 dirty="0"/>
            <a:t>Principaux clients contributeurs</a:t>
          </a:r>
        </a:p>
      </dgm:t>
    </dgm:pt>
    <dgm:pt modelId="{7117690E-E51B-4EDA-A715-02F181A84A8E}" type="parTrans" cxnId="{F48CAB34-90B8-48C6-BA9A-EE17B02A6A7E}">
      <dgm:prSet/>
      <dgm:spPr/>
      <dgm:t>
        <a:bodyPr/>
        <a:lstStyle/>
        <a:p>
          <a:endParaRPr lang="fr-FR"/>
        </a:p>
      </dgm:t>
    </dgm:pt>
    <dgm:pt modelId="{20EEBE34-3010-491F-9D2E-F248503B7332}" type="sibTrans" cxnId="{F48CAB34-90B8-48C6-BA9A-EE17B02A6A7E}">
      <dgm:prSet/>
      <dgm:spPr/>
      <dgm:t>
        <a:bodyPr/>
        <a:lstStyle/>
        <a:p>
          <a:endParaRPr lang="fr-FR"/>
        </a:p>
      </dgm:t>
    </dgm:pt>
    <dgm:pt modelId="{849D6332-92FF-4B1B-943A-C42972103F1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i="0" dirty="0"/>
            <a:t>III. Analyse des coûts</a:t>
          </a:r>
          <a:endParaRPr lang="fr-FR" b="0" i="0" dirty="0"/>
        </a:p>
      </dgm:t>
    </dgm:pt>
    <dgm:pt modelId="{BA4BFBBE-3FE6-4A15-838E-9054A04D6CA8}" type="parTrans" cxnId="{6CE89824-7A5F-43CE-8BE0-475504FCE997}">
      <dgm:prSet/>
      <dgm:spPr/>
      <dgm:t>
        <a:bodyPr/>
        <a:lstStyle/>
        <a:p>
          <a:endParaRPr lang="fr-FR"/>
        </a:p>
      </dgm:t>
    </dgm:pt>
    <dgm:pt modelId="{9FCBA1BA-73A1-44D2-9259-A077F25C71AC}" type="sibTrans" cxnId="{6CE89824-7A5F-43CE-8BE0-475504FCE997}">
      <dgm:prSet/>
      <dgm:spPr/>
      <dgm:t>
        <a:bodyPr/>
        <a:lstStyle/>
        <a:p>
          <a:endParaRPr lang="fr-FR"/>
        </a:p>
      </dgm:t>
    </dgm:pt>
    <dgm:pt modelId="{B653CBDB-CCD9-4A75-800D-3E771EBF694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 dirty="0"/>
            <a:t>Coûts de distribution</a:t>
          </a:r>
        </a:p>
      </dgm:t>
    </dgm:pt>
    <dgm:pt modelId="{A942835A-E8DE-43AE-995C-BC479AF3DC67}" type="parTrans" cxnId="{BAA91021-6113-4F84-B12D-5199D01671EF}">
      <dgm:prSet/>
      <dgm:spPr/>
      <dgm:t>
        <a:bodyPr/>
        <a:lstStyle/>
        <a:p>
          <a:endParaRPr lang="fr-FR"/>
        </a:p>
      </dgm:t>
    </dgm:pt>
    <dgm:pt modelId="{D3634A3E-9488-41B3-8BCD-A39C5FBFE553}" type="sibTrans" cxnId="{BAA91021-6113-4F84-B12D-5199D01671EF}">
      <dgm:prSet/>
      <dgm:spPr/>
      <dgm:t>
        <a:bodyPr/>
        <a:lstStyle/>
        <a:p>
          <a:endParaRPr lang="fr-FR"/>
        </a:p>
      </dgm:t>
    </dgm:pt>
    <dgm:pt modelId="{9435F7C3-9593-4981-91FC-9210D7E79D6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i="0" dirty="0"/>
            <a:t>V. Conclusion</a:t>
          </a:r>
          <a:endParaRPr lang="fr-FR" b="0" i="0" dirty="0"/>
        </a:p>
      </dgm:t>
    </dgm:pt>
    <dgm:pt modelId="{61513C9C-6E05-4580-A30C-E57F0F6A4270}" type="parTrans" cxnId="{025989B9-824C-4417-B459-63415C8F9757}">
      <dgm:prSet/>
      <dgm:spPr/>
      <dgm:t>
        <a:bodyPr/>
        <a:lstStyle/>
        <a:p>
          <a:endParaRPr lang="fr-FR"/>
        </a:p>
      </dgm:t>
    </dgm:pt>
    <dgm:pt modelId="{EE2A25A6-1C25-4B6C-B880-0FC7482DB86E}" type="sibTrans" cxnId="{025989B9-824C-4417-B459-63415C8F9757}">
      <dgm:prSet/>
      <dgm:spPr/>
      <dgm:t>
        <a:bodyPr/>
        <a:lstStyle/>
        <a:p>
          <a:endParaRPr lang="fr-FR"/>
        </a:p>
      </dgm:t>
    </dgm:pt>
    <dgm:pt modelId="{38D46919-7E01-4822-B0D6-FA81EC62907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 dirty="0"/>
            <a:t>Synthèse des résultats clés</a:t>
          </a:r>
        </a:p>
      </dgm:t>
    </dgm:pt>
    <dgm:pt modelId="{6B496CEE-DC32-43F5-B310-DD73E8DA0773}" type="parTrans" cxnId="{D42DF75B-E05D-425D-9F5D-61100E100023}">
      <dgm:prSet/>
      <dgm:spPr/>
      <dgm:t>
        <a:bodyPr/>
        <a:lstStyle/>
        <a:p>
          <a:endParaRPr lang="fr-FR"/>
        </a:p>
      </dgm:t>
    </dgm:pt>
    <dgm:pt modelId="{B8763650-0494-4DC7-9D81-7EBE56BB9205}" type="sibTrans" cxnId="{D42DF75B-E05D-425D-9F5D-61100E100023}">
      <dgm:prSet/>
      <dgm:spPr/>
      <dgm:t>
        <a:bodyPr/>
        <a:lstStyle/>
        <a:p>
          <a:endParaRPr lang="fr-FR"/>
        </a:p>
      </dgm:t>
    </dgm:pt>
    <dgm:pt modelId="{B3A7AF5D-ABDB-463C-AC23-7A8B0747FD7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 dirty="0"/>
            <a:t>Recommandations succinctes pour l'amélioration de la performance financière</a:t>
          </a:r>
        </a:p>
      </dgm:t>
    </dgm:pt>
    <dgm:pt modelId="{E380B112-FC6C-498B-9D1D-C92C158A0C6E}" type="parTrans" cxnId="{8D5D3B49-A65B-491F-800F-452EC3C13FB8}">
      <dgm:prSet/>
      <dgm:spPr/>
      <dgm:t>
        <a:bodyPr/>
        <a:lstStyle/>
        <a:p>
          <a:endParaRPr lang="fr-FR"/>
        </a:p>
      </dgm:t>
    </dgm:pt>
    <dgm:pt modelId="{DE92C692-4015-49C9-98F5-598FD386E4D1}" type="sibTrans" cxnId="{8D5D3B49-A65B-491F-800F-452EC3C13FB8}">
      <dgm:prSet/>
      <dgm:spPr/>
      <dgm:t>
        <a:bodyPr/>
        <a:lstStyle/>
        <a:p>
          <a:endParaRPr lang="fr-FR"/>
        </a:p>
      </dgm:t>
    </dgm:pt>
    <dgm:pt modelId="{0DCCBE77-4404-456C-8510-EB35F8A03CFE}">
      <dgm:prSet/>
      <dgm:spPr/>
      <dgm:t>
        <a:bodyPr/>
        <a:lstStyle/>
        <a:p>
          <a:pPr>
            <a:lnSpc>
              <a:spcPct val="100000"/>
            </a:lnSpc>
          </a:pPr>
          <a:endParaRPr lang="fr-FR" b="0" i="0" dirty="0"/>
        </a:p>
      </dgm:t>
    </dgm:pt>
    <dgm:pt modelId="{7F9BE998-BEE7-497D-8FEA-4A82284B2FF4}" type="parTrans" cxnId="{F035A073-7736-460C-AABF-D59B9ADAAFE9}">
      <dgm:prSet/>
      <dgm:spPr/>
      <dgm:t>
        <a:bodyPr/>
        <a:lstStyle/>
        <a:p>
          <a:endParaRPr lang="fr-FR"/>
        </a:p>
      </dgm:t>
    </dgm:pt>
    <dgm:pt modelId="{367A0641-E870-4857-AF96-B68B4D7412C8}" type="sibTrans" cxnId="{F035A073-7736-460C-AABF-D59B9ADAAFE9}">
      <dgm:prSet/>
      <dgm:spPr/>
      <dgm:t>
        <a:bodyPr/>
        <a:lstStyle/>
        <a:p>
          <a:endParaRPr lang="fr-FR"/>
        </a:p>
      </dgm:t>
    </dgm:pt>
    <dgm:pt modelId="{F0839186-993E-4EC4-ACF3-285BF38D557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 dirty="0"/>
            <a:t>Nombre de contrats par employés </a:t>
          </a:r>
        </a:p>
      </dgm:t>
    </dgm:pt>
    <dgm:pt modelId="{AF43BE09-2907-42CE-91D8-BF09B64839FE}" type="parTrans" cxnId="{866B73C1-D4A9-482E-8028-BF347F875E47}">
      <dgm:prSet/>
      <dgm:spPr/>
      <dgm:t>
        <a:bodyPr/>
        <a:lstStyle/>
        <a:p>
          <a:endParaRPr lang="fr-FR"/>
        </a:p>
      </dgm:t>
    </dgm:pt>
    <dgm:pt modelId="{3EC0E4D9-D589-4DDB-951A-1BD7393C62F0}" type="sibTrans" cxnId="{866B73C1-D4A9-482E-8028-BF347F875E47}">
      <dgm:prSet/>
      <dgm:spPr/>
      <dgm:t>
        <a:bodyPr/>
        <a:lstStyle/>
        <a:p>
          <a:endParaRPr lang="fr-FR"/>
        </a:p>
      </dgm:t>
    </dgm:pt>
    <dgm:pt modelId="{D40A0249-41A7-44A6-A657-361E8C18FD42}" type="pres">
      <dgm:prSet presAssocID="{E1B432F4-5FDB-4518-9272-2F3934AC6AA2}" presName="root" presStyleCnt="0">
        <dgm:presLayoutVars>
          <dgm:dir/>
          <dgm:resizeHandles val="exact"/>
        </dgm:presLayoutVars>
      </dgm:prSet>
      <dgm:spPr/>
    </dgm:pt>
    <dgm:pt modelId="{C14748B3-984F-4F26-BE3C-BC847DC2B2D7}" type="pres">
      <dgm:prSet presAssocID="{ED6B8A5B-23AB-4113-B7BB-C4C01D3AB811}" presName="compNode" presStyleCnt="0"/>
      <dgm:spPr/>
    </dgm:pt>
    <dgm:pt modelId="{D2733600-A529-433A-ABF1-A05E7A9F6865}" type="pres">
      <dgm:prSet presAssocID="{ED6B8A5B-23AB-4113-B7BB-C4C01D3AB811}" presName="bgRect" presStyleLbl="bgShp" presStyleIdx="0" presStyleCnt="14"/>
      <dgm:spPr/>
    </dgm:pt>
    <dgm:pt modelId="{BEEC93A1-4AE0-4FF1-90FA-049EAC723824}" type="pres">
      <dgm:prSet presAssocID="{ED6B8A5B-23AB-4113-B7BB-C4C01D3AB811}" presName="iconRect" presStyleLbl="node1" presStyleIdx="0" presStyleCnt="14" custScaleX="178943" custScaleY="12992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9000" b="-19000"/>
          </a:stretch>
        </a:blipFill>
      </dgm:spPr>
      <dgm:extLst>
        <a:ext uri="{E40237B7-FDA0-4F09-8148-C483321AD2D9}">
          <dgm14:cNvPr xmlns:dgm14="http://schemas.microsoft.com/office/drawing/2010/diagram" id="0" name="" descr="Vivats avec un remplissage uni"/>
        </a:ext>
      </dgm:extLst>
    </dgm:pt>
    <dgm:pt modelId="{822B5CCA-452E-4FA3-ADB5-554C18489F05}" type="pres">
      <dgm:prSet presAssocID="{ED6B8A5B-23AB-4113-B7BB-C4C01D3AB811}" presName="spaceRect" presStyleCnt="0"/>
      <dgm:spPr/>
    </dgm:pt>
    <dgm:pt modelId="{615BBA41-249D-4BE6-9936-ED4671BF8DAE}" type="pres">
      <dgm:prSet presAssocID="{ED6B8A5B-23AB-4113-B7BB-C4C01D3AB811}" presName="parTx" presStyleLbl="revTx" presStyleIdx="0" presStyleCnt="14">
        <dgm:presLayoutVars>
          <dgm:chMax val="0"/>
          <dgm:chPref val="0"/>
        </dgm:presLayoutVars>
      </dgm:prSet>
      <dgm:spPr/>
    </dgm:pt>
    <dgm:pt modelId="{3070F2FB-3916-4368-948B-8598FA514BED}" type="pres">
      <dgm:prSet presAssocID="{18A41B0C-7954-423E-AE03-720BDD9D5E0A}" presName="sibTrans" presStyleCnt="0"/>
      <dgm:spPr/>
    </dgm:pt>
    <dgm:pt modelId="{FC156738-5DBA-4B99-93BF-45E9CC67B218}" type="pres">
      <dgm:prSet presAssocID="{8D1E54E3-8709-4417-9911-46B516E889D0}" presName="compNode" presStyleCnt="0"/>
      <dgm:spPr/>
    </dgm:pt>
    <dgm:pt modelId="{D322CD5A-AAD5-45BC-98E8-3883BCD03075}" type="pres">
      <dgm:prSet presAssocID="{8D1E54E3-8709-4417-9911-46B516E889D0}" presName="bgRect" presStyleLbl="bgShp" presStyleIdx="1" presStyleCnt="14"/>
      <dgm:spPr/>
    </dgm:pt>
    <dgm:pt modelId="{FFAA017F-5255-4A61-AAE8-5EC9D5BC658A}" type="pres">
      <dgm:prSet presAssocID="{8D1E54E3-8709-4417-9911-46B516E889D0}" presName="iconRect" presStyleLbl="node1" presStyleIdx="1" presStyleCnt="1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vres avec un remplissage uni"/>
        </a:ext>
      </dgm:extLst>
    </dgm:pt>
    <dgm:pt modelId="{DB4C67C7-4F69-4347-B4D8-5054E31D05CE}" type="pres">
      <dgm:prSet presAssocID="{8D1E54E3-8709-4417-9911-46B516E889D0}" presName="spaceRect" presStyleCnt="0"/>
      <dgm:spPr/>
    </dgm:pt>
    <dgm:pt modelId="{9BF47EFF-77F4-4D5F-B938-1C3834B192B5}" type="pres">
      <dgm:prSet presAssocID="{8D1E54E3-8709-4417-9911-46B516E889D0}" presName="parTx" presStyleLbl="revTx" presStyleIdx="1" presStyleCnt="14">
        <dgm:presLayoutVars>
          <dgm:chMax val="0"/>
          <dgm:chPref val="0"/>
        </dgm:presLayoutVars>
      </dgm:prSet>
      <dgm:spPr/>
    </dgm:pt>
    <dgm:pt modelId="{2F6F3605-CF6A-4E1E-A6E0-CB8DCC2D4F1D}" type="pres">
      <dgm:prSet presAssocID="{DD1241E3-2CCB-42E9-8F1E-E0E1DB28577E}" presName="sibTrans" presStyleCnt="0"/>
      <dgm:spPr/>
    </dgm:pt>
    <dgm:pt modelId="{78CFA6DB-7B90-43FC-B616-E5A5575B6153}" type="pres">
      <dgm:prSet presAssocID="{58377E75-4BAD-4629-9EE5-7C761CC14AF3}" presName="compNode" presStyleCnt="0"/>
      <dgm:spPr/>
    </dgm:pt>
    <dgm:pt modelId="{103A0A30-D22C-4097-B809-BD86A109705F}" type="pres">
      <dgm:prSet presAssocID="{58377E75-4BAD-4629-9EE5-7C761CC14AF3}" presName="bgRect" presStyleLbl="bgShp" presStyleIdx="2" presStyleCnt="14"/>
      <dgm:spPr/>
    </dgm:pt>
    <dgm:pt modelId="{182762F7-E4F7-4597-8CB9-B5F8D6200A1E}" type="pres">
      <dgm:prSet presAssocID="{58377E75-4BAD-4629-9EE5-7C761CC14AF3}" presName="iconRect" presStyleLbl="node1" presStyleIdx="2" presStyleCnt="1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ndance à la hausse avec un remplissage uni"/>
        </a:ext>
      </dgm:extLst>
    </dgm:pt>
    <dgm:pt modelId="{EAB6577F-485A-4ECB-A60F-9E693DBD9FE0}" type="pres">
      <dgm:prSet presAssocID="{58377E75-4BAD-4629-9EE5-7C761CC14AF3}" presName="spaceRect" presStyleCnt="0"/>
      <dgm:spPr/>
    </dgm:pt>
    <dgm:pt modelId="{B0BA6C1D-257E-4172-9153-111218E35904}" type="pres">
      <dgm:prSet presAssocID="{58377E75-4BAD-4629-9EE5-7C761CC14AF3}" presName="parTx" presStyleLbl="revTx" presStyleIdx="2" presStyleCnt="14">
        <dgm:presLayoutVars>
          <dgm:chMax val="0"/>
          <dgm:chPref val="0"/>
        </dgm:presLayoutVars>
      </dgm:prSet>
      <dgm:spPr/>
    </dgm:pt>
    <dgm:pt modelId="{7F0D1AFD-E032-4D75-AEB3-ABF32FEDCA86}" type="pres">
      <dgm:prSet presAssocID="{92B92EB0-469C-4DCC-8E58-38953AA5305A}" presName="sibTrans" presStyleCnt="0"/>
      <dgm:spPr/>
    </dgm:pt>
    <dgm:pt modelId="{E9A5C632-DF98-4E72-BA3D-F6F2EA0142ED}" type="pres">
      <dgm:prSet presAssocID="{97341854-2AEB-46F0-8BC1-1E00077DFCF4}" presName="compNode" presStyleCnt="0"/>
      <dgm:spPr/>
    </dgm:pt>
    <dgm:pt modelId="{81D15480-E91A-4A2D-8F8A-A2A912F834C4}" type="pres">
      <dgm:prSet presAssocID="{97341854-2AEB-46F0-8BC1-1E00077DFCF4}" presName="bgRect" presStyleLbl="bgShp" presStyleIdx="3" presStyleCnt="14"/>
      <dgm:spPr/>
    </dgm:pt>
    <dgm:pt modelId="{03394375-74FE-4D30-9BE4-9F309005AE61}" type="pres">
      <dgm:prSet presAssocID="{97341854-2AEB-46F0-8BC1-1E00077DFCF4}" presName="iconRect" presStyleLbl="node1" presStyleIdx="3" presStyleCnt="1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èces avec un remplissage uni"/>
        </a:ext>
      </dgm:extLst>
    </dgm:pt>
    <dgm:pt modelId="{DC33C807-30F5-4591-9817-09CCADBDD4DB}" type="pres">
      <dgm:prSet presAssocID="{97341854-2AEB-46F0-8BC1-1E00077DFCF4}" presName="spaceRect" presStyleCnt="0"/>
      <dgm:spPr/>
    </dgm:pt>
    <dgm:pt modelId="{D6AA50D7-F38A-404F-82F2-4B2849DC6946}" type="pres">
      <dgm:prSet presAssocID="{97341854-2AEB-46F0-8BC1-1E00077DFCF4}" presName="parTx" presStyleLbl="revTx" presStyleIdx="3" presStyleCnt="14">
        <dgm:presLayoutVars>
          <dgm:chMax val="0"/>
          <dgm:chPref val="0"/>
        </dgm:presLayoutVars>
      </dgm:prSet>
      <dgm:spPr/>
    </dgm:pt>
    <dgm:pt modelId="{BE3678CF-2107-4CBD-9250-3B0F1365F3EE}" type="pres">
      <dgm:prSet presAssocID="{61D2356B-E6B6-4441-8BBC-9D33972D9530}" presName="sibTrans" presStyleCnt="0"/>
      <dgm:spPr/>
    </dgm:pt>
    <dgm:pt modelId="{CD6ECF77-7067-49DA-AD2E-7AA8360E3483}" type="pres">
      <dgm:prSet presAssocID="{06B584B0-8F49-48AA-9198-C0D0841659B6}" presName="compNode" presStyleCnt="0"/>
      <dgm:spPr/>
    </dgm:pt>
    <dgm:pt modelId="{71741355-2B05-40FF-AC09-110B672B5E5B}" type="pres">
      <dgm:prSet presAssocID="{06B584B0-8F49-48AA-9198-C0D0841659B6}" presName="bgRect" presStyleLbl="bgShp" presStyleIdx="4" presStyleCnt="14"/>
      <dgm:spPr/>
    </dgm:pt>
    <dgm:pt modelId="{EB2262FC-D5BB-4AF4-BC94-631E1D346A10}" type="pres">
      <dgm:prSet presAssocID="{06B584B0-8F49-48AA-9198-C0D0841659B6}" presName="iconRect" presStyleLbl="node1" presStyleIdx="4" presStyleCnt="14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ntre d’appels avec un remplissage uni"/>
        </a:ext>
      </dgm:extLst>
    </dgm:pt>
    <dgm:pt modelId="{8A528882-4B23-4488-BC6E-B9CE31344DEF}" type="pres">
      <dgm:prSet presAssocID="{06B584B0-8F49-48AA-9198-C0D0841659B6}" presName="spaceRect" presStyleCnt="0"/>
      <dgm:spPr/>
    </dgm:pt>
    <dgm:pt modelId="{21440BEF-213C-43D9-9A12-77BD4C5BA351}" type="pres">
      <dgm:prSet presAssocID="{06B584B0-8F49-48AA-9198-C0D0841659B6}" presName="parTx" presStyleLbl="revTx" presStyleIdx="4" presStyleCnt="14">
        <dgm:presLayoutVars>
          <dgm:chMax val="0"/>
          <dgm:chPref val="0"/>
        </dgm:presLayoutVars>
      </dgm:prSet>
      <dgm:spPr/>
    </dgm:pt>
    <dgm:pt modelId="{15BBC874-E48A-4385-918A-C5590D3F2A3F}" type="pres">
      <dgm:prSet presAssocID="{D0C7376A-B351-4E95-84B3-129AF588E168}" presName="sibTrans" presStyleCnt="0"/>
      <dgm:spPr/>
    </dgm:pt>
    <dgm:pt modelId="{714B91CF-4A12-4B04-B821-D5F8CC917037}" type="pres">
      <dgm:prSet presAssocID="{1A5181D6-BC53-4D6D-A2E1-ADBD716BC981}" presName="compNode" presStyleCnt="0"/>
      <dgm:spPr/>
    </dgm:pt>
    <dgm:pt modelId="{32870842-66D3-4D62-AC02-BC41455C4671}" type="pres">
      <dgm:prSet presAssocID="{1A5181D6-BC53-4D6D-A2E1-ADBD716BC981}" presName="bgRect" presStyleLbl="bgShp" presStyleIdx="5" presStyleCnt="14"/>
      <dgm:spPr/>
    </dgm:pt>
    <dgm:pt modelId="{076D98C7-C805-4F3A-B673-7FEC6F41A7A1}" type="pres">
      <dgm:prSet presAssocID="{1A5181D6-BC53-4D6D-A2E1-ADBD716BC981}" presName="iconRect" presStyleLbl="node1" presStyleIdx="5" presStyleCnt="14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ndance à la hausse avec un remplissage uni"/>
        </a:ext>
      </dgm:extLst>
    </dgm:pt>
    <dgm:pt modelId="{BB7E04AC-0EEB-4B87-89B7-8C4FC82762FC}" type="pres">
      <dgm:prSet presAssocID="{1A5181D6-BC53-4D6D-A2E1-ADBD716BC981}" presName="spaceRect" presStyleCnt="0"/>
      <dgm:spPr/>
    </dgm:pt>
    <dgm:pt modelId="{E7B2A814-F331-40E6-90A1-3B6D1D635D46}" type="pres">
      <dgm:prSet presAssocID="{1A5181D6-BC53-4D6D-A2E1-ADBD716BC981}" presName="parTx" presStyleLbl="revTx" presStyleIdx="5" presStyleCnt="14">
        <dgm:presLayoutVars>
          <dgm:chMax val="0"/>
          <dgm:chPref val="0"/>
        </dgm:presLayoutVars>
      </dgm:prSet>
      <dgm:spPr/>
    </dgm:pt>
    <dgm:pt modelId="{9D8A0625-0DFF-4708-B711-F346DA4D8184}" type="pres">
      <dgm:prSet presAssocID="{5ED4979E-9EAF-4B2B-B9F7-4B2187729874}" presName="sibTrans" presStyleCnt="0"/>
      <dgm:spPr/>
    </dgm:pt>
    <dgm:pt modelId="{425A52BB-1C97-495E-A0DA-7BE49EDFF33B}" type="pres">
      <dgm:prSet presAssocID="{F1810635-E544-4015-AE91-0875BB609CBE}" presName="compNode" presStyleCnt="0"/>
      <dgm:spPr/>
    </dgm:pt>
    <dgm:pt modelId="{13E8CFBD-7545-4985-BDE3-5D8C2EBC74B3}" type="pres">
      <dgm:prSet presAssocID="{F1810635-E544-4015-AE91-0875BB609CBE}" presName="bgRect" presStyleLbl="bgShp" presStyleIdx="6" presStyleCnt="14"/>
      <dgm:spPr/>
    </dgm:pt>
    <dgm:pt modelId="{228E042B-4B8E-400A-B3BB-C67CCACCA156}" type="pres">
      <dgm:prSet presAssocID="{F1810635-E544-4015-AE91-0875BB609CBE}" presName="iconRect" presStyleLbl="node1" presStyleIdx="6" presStyleCnt="14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lle de conseil avec un remplissage uni"/>
        </a:ext>
      </dgm:extLst>
    </dgm:pt>
    <dgm:pt modelId="{4331EBAC-AD0F-45EA-8957-E0B9B396AF10}" type="pres">
      <dgm:prSet presAssocID="{F1810635-E544-4015-AE91-0875BB609CBE}" presName="spaceRect" presStyleCnt="0"/>
      <dgm:spPr/>
    </dgm:pt>
    <dgm:pt modelId="{2D8D5ED6-FEF1-463F-8CE0-CCFE23C9DC11}" type="pres">
      <dgm:prSet presAssocID="{F1810635-E544-4015-AE91-0875BB609CBE}" presName="parTx" presStyleLbl="revTx" presStyleIdx="6" presStyleCnt="14">
        <dgm:presLayoutVars>
          <dgm:chMax val="0"/>
          <dgm:chPref val="0"/>
        </dgm:presLayoutVars>
      </dgm:prSet>
      <dgm:spPr/>
    </dgm:pt>
    <dgm:pt modelId="{8B320A4A-625E-451F-8E2F-B540C77090AD}" type="pres">
      <dgm:prSet presAssocID="{20EEBE34-3010-491F-9D2E-F248503B7332}" presName="sibTrans" presStyleCnt="0"/>
      <dgm:spPr/>
    </dgm:pt>
    <dgm:pt modelId="{E6637301-281E-4F76-B6F1-B2B797AD8289}" type="pres">
      <dgm:prSet presAssocID="{F0839186-993E-4EC4-ACF3-285BF38D5576}" presName="compNode" presStyleCnt="0"/>
      <dgm:spPr/>
    </dgm:pt>
    <dgm:pt modelId="{CB7FBBC3-C67F-4B55-B81A-D2D5C7AE9FEF}" type="pres">
      <dgm:prSet presAssocID="{F0839186-993E-4EC4-ACF3-285BF38D5576}" presName="bgRect" presStyleLbl="bgShp" presStyleIdx="7" presStyleCnt="14"/>
      <dgm:spPr/>
    </dgm:pt>
    <dgm:pt modelId="{42D4918A-4941-476A-BAE5-70BB5266A74B}" type="pres">
      <dgm:prSet presAssocID="{F0839186-993E-4EC4-ACF3-285BF38D5576}" presName="iconRect" presStyleLbl="node1" presStyleIdx="7" presStyleCnt="14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vis des clients avec un remplissage uni"/>
        </a:ext>
      </dgm:extLst>
    </dgm:pt>
    <dgm:pt modelId="{38B76632-89C6-4A6A-AE4C-1698D2E027DE}" type="pres">
      <dgm:prSet presAssocID="{F0839186-993E-4EC4-ACF3-285BF38D5576}" presName="spaceRect" presStyleCnt="0"/>
      <dgm:spPr/>
    </dgm:pt>
    <dgm:pt modelId="{69A5D942-E716-4F82-AAB5-4019364DFED4}" type="pres">
      <dgm:prSet presAssocID="{F0839186-993E-4EC4-ACF3-285BF38D5576}" presName="parTx" presStyleLbl="revTx" presStyleIdx="7" presStyleCnt="14">
        <dgm:presLayoutVars>
          <dgm:chMax val="0"/>
          <dgm:chPref val="0"/>
        </dgm:presLayoutVars>
      </dgm:prSet>
      <dgm:spPr/>
    </dgm:pt>
    <dgm:pt modelId="{1BE64D04-2E63-443D-B8C8-31E94FF689FE}" type="pres">
      <dgm:prSet presAssocID="{3EC0E4D9-D589-4DDB-951A-1BD7393C62F0}" presName="sibTrans" presStyleCnt="0"/>
      <dgm:spPr/>
    </dgm:pt>
    <dgm:pt modelId="{724EA92D-8952-4D7C-A032-D27F74532D11}" type="pres">
      <dgm:prSet presAssocID="{849D6332-92FF-4B1B-943A-C42972103F12}" presName="compNode" presStyleCnt="0"/>
      <dgm:spPr/>
    </dgm:pt>
    <dgm:pt modelId="{4DF6EEFE-E02F-4B5C-A275-0C65DF1AD65C}" type="pres">
      <dgm:prSet presAssocID="{849D6332-92FF-4B1B-943A-C42972103F12}" presName="bgRect" presStyleLbl="bgShp" presStyleIdx="8" presStyleCnt="14"/>
      <dgm:spPr/>
    </dgm:pt>
    <dgm:pt modelId="{AAA8653B-C658-4571-B661-99474400B889}" type="pres">
      <dgm:prSet presAssocID="{849D6332-92FF-4B1B-943A-C42972103F12}" presName="iconRect" presStyleLbl="node1" presStyleIdx="8" presStyleCnt="14"/>
      <dgm:spPr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 avec un remplissage uni"/>
        </a:ext>
      </dgm:extLst>
    </dgm:pt>
    <dgm:pt modelId="{EE221F2E-5863-45C4-B473-4A43BCF6761D}" type="pres">
      <dgm:prSet presAssocID="{849D6332-92FF-4B1B-943A-C42972103F12}" presName="spaceRect" presStyleCnt="0"/>
      <dgm:spPr/>
    </dgm:pt>
    <dgm:pt modelId="{2FC0F69C-BC2C-40FF-B229-E61F7E24A49B}" type="pres">
      <dgm:prSet presAssocID="{849D6332-92FF-4B1B-943A-C42972103F12}" presName="parTx" presStyleLbl="revTx" presStyleIdx="8" presStyleCnt="14">
        <dgm:presLayoutVars>
          <dgm:chMax val="0"/>
          <dgm:chPref val="0"/>
        </dgm:presLayoutVars>
      </dgm:prSet>
      <dgm:spPr/>
    </dgm:pt>
    <dgm:pt modelId="{AFA1BAA7-4F6B-4942-865F-00189493872B}" type="pres">
      <dgm:prSet presAssocID="{9FCBA1BA-73A1-44D2-9259-A077F25C71AC}" presName="sibTrans" presStyleCnt="0"/>
      <dgm:spPr/>
    </dgm:pt>
    <dgm:pt modelId="{BAA0A70F-51BF-46BE-BCB9-64CA16C5C1E5}" type="pres">
      <dgm:prSet presAssocID="{B653CBDB-CCD9-4A75-800D-3E771EBF6949}" presName="compNode" presStyleCnt="0"/>
      <dgm:spPr/>
    </dgm:pt>
    <dgm:pt modelId="{DB900C8D-0463-42C2-9F54-3F067F1192DA}" type="pres">
      <dgm:prSet presAssocID="{B653CBDB-CCD9-4A75-800D-3E771EBF6949}" presName="bgRect" presStyleLbl="bgShp" presStyleIdx="9" presStyleCnt="14"/>
      <dgm:spPr/>
    </dgm:pt>
    <dgm:pt modelId="{5A5E955B-7B72-49F6-9D37-E035DC200C74}" type="pres">
      <dgm:prSet presAssocID="{B653CBDB-CCD9-4A75-800D-3E771EBF6949}" presName="iconRect" presStyleLbl="node1" presStyleIdx="9" presStyleCnt="14"/>
      <dgm:spPr>
        <a:blipFill>
          <a:blip xmlns:r="http://schemas.openxmlformats.org/officeDocument/2006/relationships"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ion avec un remplissage uni"/>
        </a:ext>
      </dgm:extLst>
    </dgm:pt>
    <dgm:pt modelId="{7F10EC57-4BF8-4774-A7AD-ECDC4F576C4B}" type="pres">
      <dgm:prSet presAssocID="{B653CBDB-CCD9-4A75-800D-3E771EBF6949}" presName="spaceRect" presStyleCnt="0"/>
      <dgm:spPr/>
    </dgm:pt>
    <dgm:pt modelId="{C81F9310-AF6A-4C67-A550-9DE4B59E4A1B}" type="pres">
      <dgm:prSet presAssocID="{B653CBDB-CCD9-4A75-800D-3E771EBF6949}" presName="parTx" presStyleLbl="revTx" presStyleIdx="9" presStyleCnt="14">
        <dgm:presLayoutVars>
          <dgm:chMax val="0"/>
          <dgm:chPref val="0"/>
        </dgm:presLayoutVars>
      </dgm:prSet>
      <dgm:spPr/>
    </dgm:pt>
    <dgm:pt modelId="{4083D6A6-CC98-4AF8-9BEC-C60DFCEA963F}" type="pres">
      <dgm:prSet presAssocID="{D3634A3E-9488-41B3-8BCD-A39C5FBFE553}" presName="sibTrans" presStyleCnt="0"/>
      <dgm:spPr/>
    </dgm:pt>
    <dgm:pt modelId="{5B8AA647-9866-471F-A7CC-D8E350A07896}" type="pres">
      <dgm:prSet presAssocID="{9435F7C3-9593-4981-91FC-9210D7E79D6C}" presName="compNode" presStyleCnt="0"/>
      <dgm:spPr/>
    </dgm:pt>
    <dgm:pt modelId="{9A39E50D-1EA5-4557-925B-0FFC7BA6AE15}" type="pres">
      <dgm:prSet presAssocID="{9435F7C3-9593-4981-91FC-9210D7E79D6C}" presName="bgRect" presStyleLbl="bgShp" presStyleIdx="10" presStyleCnt="14"/>
      <dgm:spPr/>
    </dgm:pt>
    <dgm:pt modelId="{8B9BCD9E-DC68-48A4-B35C-D09B63C752F2}" type="pres">
      <dgm:prSet presAssocID="{9435F7C3-9593-4981-91FC-9210D7E79D6C}" presName="iconRect" presStyleLbl="node1" presStyleIdx="10" presStyleCnt="14"/>
      <dgm:spPr>
        <a:blipFill>
          <a:blip xmlns:r="http://schemas.openxmlformats.org/officeDocument/2006/relationships"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e de contrôle avec un remplissage uni"/>
        </a:ext>
      </dgm:extLst>
    </dgm:pt>
    <dgm:pt modelId="{8A03E31E-92E4-44A1-9382-BCBA65D5B22A}" type="pres">
      <dgm:prSet presAssocID="{9435F7C3-9593-4981-91FC-9210D7E79D6C}" presName="spaceRect" presStyleCnt="0"/>
      <dgm:spPr/>
    </dgm:pt>
    <dgm:pt modelId="{C87E30D9-5F0A-4BE5-A83B-4113ECC9F046}" type="pres">
      <dgm:prSet presAssocID="{9435F7C3-9593-4981-91FC-9210D7E79D6C}" presName="parTx" presStyleLbl="revTx" presStyleIdx="10" presStyleCnt="14">
        <dgm:presLayoutVars>
          <dgm:chMax val="0"/>
          <dgm:chPref val="0"/>
        </dgm:presLayoutVars>
      </dgm:prSet>
      <dgm:spPr/>
    </dgm:pt>
    <dgm:pt modelId="{D33BF5D2-70F5-4238-A54E-A4B4159F0B22}" type="pres">
      <dgm:prSet presAssocID="{EE2A25A6-1C25-4B6C-B880-0FC7482DB86E}" presName="sibTrans" presStyleCnt="0"/>
      <dgm:spPr/>
    </dgm:pt>
    <dgm:pt modelId="{7CC5765B-BFDE-421D-85C4-78FD5DE6DBE2}" type="pres">
      <dgm:prSet presAssocID="{38D46919-7E01-4822-B0D6-FA81EC629079}" presName="compNode" presStyleCnt="0"/>
      <dgm:spPr/>
    </dgm:pt>
    <dgm:pt modelId="{9C84A2C2-A0A6-4AB1-9080-1D6321547284}" type="pres">
      <dgm:prSet presAssocID="{38D46919-7E01-4822-B0D6-FA81EC629079}" presName="bgRect" presStyleLbl="bgShp" presStyleIdx="11" presStyleCnt="14"/>
      <dgm:spPr/>
    </dgm:pt>
    <dgm:pt modelId="{2BA6A0CF-A6ED-42CF-A186-A49AAAAED512}" type="pres">
      <dgm:prSet presAssocID="{38D46919-7E01-4822-B0D6-FA81EC629079}" presName="iconRect" presStyleLbl="node1" presStyleIdx="11" presStyleCnt="14"/>
      <dgm:spPr>
        <a:blipFill>
          <a:blip xmlns:r="http://schemas.openxmlformats.org/officeDocument/2006/relationships"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e avec un remplissage uni"/>
        </a:ext>
      </dgm:extLst>
    </dgm:pt>
    <dgm:pt modelId="{5068201E-B75E-4369-BA3C-2FFA7404AF31}" type="pres">
      <dgm:prSet presAssocID="{38D46919-7E01-4822-B0D6-FA81EC629079}" presName="spaceRect" presStyleCnt="0"/>
      <dgm:spPr/>
    </dgm:pt>
    <dgm:pt modelId="{5ADF3D5B-819E-4F7B-9E4F-C2DC91369A36}" type="pres">
      <dgm:prSet presAssocID="{38D46919-7E01-4822-B0D6-FA81EC629079}" presName="parTx" presStyleLbl="revTx" presStyleIdx="11" presStyleCnt="14">
        <dgm:presLayoutVars>
          <dgm:chMax val="0"/>
          <dgm:chPref val="0"/>
        </dgm:presLayoutVars>
      </dgm:prSet>
      <dgm:spPr/>
    </dgm:pt>
    <dgm:pt modelId="{93FC1B74-8AB6-47B2-9A99-341FBF2D90D5}" type="pres">
      <dgm:prSet presAssocID="{B8763650-0494-4DC7-9D81-7EBE56BB9205}" presName="sibTrans" presStyleCnt="0"/>
      <dgm:spPr/>
    </dgm:pt>
    <dgm:pt modelId="{BD231D81-818C-4625-86A0-288AD11578A1}" type="pres">
      <dgm:prSet presAssocID="{B3A7AF5D-ABDB-463C-AC23-7A8B0747FD7F}" presName="compNode" presStyleCnt="0"/>
      <dgm:spPr/>
    </dgm:pt>
    <dgm:pt modelId="{00AC593C-09DC-4929-B2E3-596F648B3E4B}" type="pres">
      <dgm:prSet presAssocID="{B3A7AF5D-ABDB-463C-AC23-7A8B0747FD7F}" presName="bgRect" presStyleLbl="bgShp" presStyleIdx="12" presStyleCnt="14"/>
      <dgm:spPr/>
    </dgm:pt>
    <dgm:pt modelId="{CBE3D3D9-A644-4376-8545-9C5FCAD4C94C}" type="pres">
      <dgm:prSet presAssocID="{B3A7AF5D-ABDB-463C-AC23-7A8B0747FD7F}" presName="iconRect" presStyleLbl="node1" presStyleIdx="12" presStyleCnt="14"/>
      <dgm:spPr>
        <a:blipFill>
          <a:blip xmlns:r="http://schemas.openxmlformats.org/officeDocument/2006/relationships"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urope avec un remplissage uni"/>
        </a:ext>
      </dgm:extLst>
    </dgm:pt>
    <dgm:pt modelId="{2E1792C1-4F2A-4507-B4A2-8127020B0C49}" type="pres">
      <dgm:prSet presAssocID="{B3A7AF5D-ABDB-463C-AC23-7A8B0747FD7F}" presName="spaceRect" presStyleCnt="0"/>
      <dgm:spPr/>
    </dgm:pt>
    <dgm:pt modelId="{3CCD3863-1CC5-4AD6-A046-BE6ED4DC968E}" type="pres">
      <dgm:prSet presAssocID="{B3A7AF5D-ABDB-463C-AC23-7A8B0747FD7F}" presName="parTx" presStyleLbl="revTx" presStyleIdx="12" presStyleCnt="14">
        <dgm:presLayoutVars>
          <dgm:chMax val="0"/>
          <dgm:chPref val="0"/>
        </dgm:presLayoutVars>
      </dgm:prSet>
      <dgm:spPr/>
    </dgm:pt>
    <dgm:pt modelId="{21E9F901-74CA-430A-BECD-3CAFBC5C0333}" type="pres">
      <dgm:prSet presAssocID="{DE92C692-4015-49C9-98F5-598FD386E4D1}" presName="sibTrans" presStyleCnt="0"/>
      <dgm:spPr/>
    </dgm:pt>
    <dgm:pt modelId="{C3E5026E-FEC6-4193-BBF6-F4F2D201F246}" type="pres">
      <dgm:prSet presAssocID="{0DCCBE77-4404-456C-8510-EB35F8A03CFE}" presName="compNode" presStyleCnt="0"/>
      <dgm:spPr/>
    </dgm:pt>
    <dgm:pt modelId="{F9F4C63B-B49C-4C4C-B5D7-73C3DCEE2178}" type="pres">
      <dgm:prSet presAssocID="{0DCCBE77-4404-456C-8510-EB35F8A03CFE}" presName="bgRect" presStyleLbl="bgShp" presStyleIdx="13" presStyleCnt="14" custFlipVert="1" custFlipHor="0" custScaleX="714" custScaleY="50972" custLinFactNeighborX="49469" custLinFactNeighborY="-6646"/>
      <dgm:spPr>
        <a:solidFill>
          <a:schemeClr val="tx1">
            <a:lumMod val="95000"/>
            <a:lumOff val="5000"/>
          </a:schemeClr>
        </a:solidFill>
      </dgm:spPr>
    </dgm:pt>
    <dgm:pt modelId="{2CF5B72F-4341-4FF8-AE16-3DE35519A3BE}" type="pres">
      <dgm:prSet presAssocID="{0DCCBE77-4404-456C-8510-EB35F8A03CFE}" presName="iconRect" presStyleLbl="node1" presStyleIdx="13" presStyleCnt="14" custFlipHor="1" custScaleX="26603" custScaleY="26603" custLinFactX="1800000" custLinFactNeighborX="1814081" custLinFactNeighborY="-37914"/>
      <dgm:spPr>
        <a:solidFill>
          <a:schemeClr val="tx1"/>
        </a:solidFill>
      </dgm:spPr>
      <dgm:extLst>
        <a:ext uri="{E40237B7-FDA0-4F09-8148-C483321AD2D9}">
          <dgm14:cNvPr xmlns:dgm14="http://schemas.microsoft.com/office/drawing/2010/diagram" id="0" name="" descr="Bébé avec un remplissage uni"/>
        </a:ext>
      </dgm:extLst>
    </dgm:pt>
    <dgm:pt modelId="{19F2979B-E7F9-4EFF-813C-F1BCC3B9558E}" type="pres">
      <dgm:prSet presAssocID="{0DCCBE77-4404-456C-8510-EB35F8A03CFE}" presName="spaceRect" presStyleCnt="0"/>
      <dgm:spPr/>
    </dgm:pt>
    <dgm:pt modelId="{716D4BD5-564C-454C-BF72-924FE381E620}" type="pres">
      <dgm:prSet presAssocID="{0DCCBE77-4404-456C-8510-EB35F8A03CFE}" presName="parTx" presStyleLbl="revTx" presStyleIdx="13" presStyleCnt="14">
        <dgm:presLayoutVars>
          <dgm:chMax val="0"/>
          <dgm:chPref val="0"/>
        </dgm:presLayoutVars>
      </dgm:prSet>
      <dgm:spPr/>
    </dgm:pt>
  </dgm:ptLst>
  <dgm:cxnLst>
    <dgm:cxn modelId="{E1378A19-E6EE-4A4A-B27C-9A8EFC0EF065}" type="presOf" srcId="{F0839186-993E-4EC4-ACF3-285BF38D5576}" destId="{69A5D942-E716-4F82-AAB5-4019364DFED4}" srcOrd="0" destOrd="0" presId="urn:microsoft.com/office/officeart/2018/2/layout/IconVerticalSolidList"/>
    <dgm:cxn modelId="{DE224B1A-94B2-40CD-931A-F6E5FEBAACDA}" srcId="{E1B432F4-5FDB-4518-9272-2F3934AC6AA2}" destId="{58377E75-4BAD-4629-9EE5-7C761CC14AF3}" srcOrd="2" destOrd="0" parTransId="{82AB88DE-300C-4C11-A5C8-3B9BE31F9870}" sibTransId="{92B92EB0-469C-4DCC-8E58-38953AA5305A}"/>
    <dgm:cxn modelId="{5345A81E-50E3-4C46-AEA3-0D257C645D9C}" type="presOf" srcId="{B3A7AF5D-ABDB-463C-AC23-7A8B0747FD7F}" destId="{3CCD3863-1CC5-4AD6-A046-BE6ED4DC968E}" srcOrd="0" destOrd="0" presId="urn:microsoft.com/office/officeart/2018/2/layout/IconVerticalSolidList"/>
    <dgm:cxn modelId="{BAA91021-6113-4F84-B12D-5199D01671EF}" srcId="{E1B432F4-5FDB-4518-9272-2F3934AC6AA2}" destId="{B653CBDB-CCD9-4A75-800D-3E771EBF6949}" srcOrd="9" destOrd="0" parTransId="{A942835A-E8DE-43AE-995C-BC479AF3DC67}" sibTransId="{D3634A3E-9488-41B3-8BCD-A39C5FBFE553}"/>
    <dgm:cxn modelId="{6CE89824-7A5F-43CE-8BE0-475504FCE997}" srcId="{E1B432F4-5FDB-4518-9272-2F3934AC6AA2}" destId="{849D6332-92FF-4B1B-943A-C42972103F12}" srcOrd="8" destOrd="0" parTransId="{BA4BFBBE-3FE6-4A15-838E-9054A04D6CA8}" sibTransId="{9FCBA1BA-73A1-44D2-9259-A077F25C71AC}"/>
    <dgm:cxn modelId="{9C176326-2BDF-4E92-BD6C-4BCBC882ACEA}" type="presOf" srcId="{E1B432F4-5FDB-4518-9272-2F3934AC6AA2}" destId="{D40A0249-41A7-44A6-A657-361E8C18FD42}" srcOrd="0" destOrd="0" presId="urn:microsoft.com/office/officeart/2018/2/layout/IconVerticalSolidList"/>
    <dgm:cxn modelId="{94D79A28-0F02-4825-A981-A5FDE2E9C9EA}" srcId="{E1B432F4-5FDB-4518-9272-2F3934AC6AA2}" destId="{ED6B8A5B-23AB-4113-B7BB-C4C01D3AB811}" srcOrd="0" destOrd="0" parTransId="{B1804C86-A61E-4FDE-A7A5-DEF4C4BE69C4}" sibTransId="{18A41B0C-7954-423E-AE03-720BDD9D5E0A}"/>
    <dgm:cxn modelId="{F48CAB34-90B8-48C6-BA9A-EE17B02A6A7E}" srcId="{E1B432F4-5FDB-4518-9272-2F3934AC6AA2}" destId="{F1810635-E544-4015-AE91-0875BB609CBE}" srcOrd="6" destOrd="0" parTransId="{7117690E-E51B-4EDA-A715-02F181A84A8E}" sibTransId="{20EEBE34-3010-491F-9D2E-F248503B7332}"/>
    <dgm:cxn modelId="{D3606B3F-54F5-482B-845D-F3596F937EB0}" srcId="{E1B432F4-5FDB-4518-9272-2F3934AC6AA2}" destId="{1A5181D6-BC53-4D6D-A2E1-ADBD716BC981}" srcOrd="5" destOrd="0" parTransId="{310290B9-38C8-42BD-A4F7-511FFDC8D259}" sibTransId="{5ED4979E-9EAF-4B2B-B9F7-4B2187729874}"/>
    <dgm:cxn modelId="{D42DF75B-E05D-425D-9F5D-61100E100023}" srcId="{E1B432F4-5FDB-4518-9272-2F3934AC6AA2}" destId="{38D46919-7E01-4822-B0D6-FA81EC629079}" srcOrd="11" destOrd="0" parTransId="{6B496CEE-DC32-43F5-B310-DD73E8DA0773}" sibTransId="{B8763650-0494-4DC7-9D81-7EBE56BB9205}"/>
    <dgm:cxn modelId="{C2D39461-3CB4-40FA-94E1-8CB6792B7C1B}" type="presOf" srcId="{B653CBDB-CCD9-4A75-800D-3E771EBF6949}" destId="{C81F9310-AF6A-4C67-A550-9DE4B59E4A1B}" srcOrd="0" destOrd="0" presId="urn:microsoft.com/office/officeart/2018/2/layout/IconVerticalSolidList"/>
    <dgm:cxn modelId="{8D5D3B49-A65B-491F-800F-452EC3C13FB8}" srcId="{E1B432F4-5FDB-4518-9272-2F3934AC6AA2}" destId="{B3A7AF5D-ABDB-463C-AC23-7A8B0747FD7F}" srcOrd="12" destOrd="0" parTransId="{E380B112-FC6C-498B-9D1D-C92C158A0C6E}" sibTransId="{DE92C692-4015-49C9-98F5-598FD386E4D1}"/>
    <dgm:cxn modelId="{5CB4B352-BA70-4058-88E7-4BFBBB07C7DE}" type="presOf" srcId="{F1810635-E544-4015-AE91-0875BB609CBE}" destId="{2D8D5ED6-FEF1-463F-8CE0-CCFE23C9DC11}" srcOrd="0" destOrd="0" presId="urn:microsoft.com/office/officeart/2018/2/layout/IconVerticalSolidList"/>
    <dgm:cxn modelId="{F035A073-7736-460C-AABF-D59B9ADAAFE9}" srcId="{E1B432F4-5FDB-4518-9272-2F3934AC6AA2}" destId="{0DCCBE77-4404-456C-8510-EB35F8A03CFE}" srcOrd="13" destOrd="0" parTransId="{7F9BE998-BEE7-497D-8FEA-4A82284B2FF4}" sibTransId="{367A0641-E870-4857-AF96-B68B4D7412C8}"/>
    <dgm:cxn modelId="{2271027A-D546-4F16-8073-4A37E6E4BE9C}" type="presOf" srcId="{849D6332-92FF-4B1B-943A-C42972103F12}" destId="{2FC0F69C-BC2C-40FF-B229-E61F7E24A49B}" srcOrd="0" destOrd="0" presId="urn:microsoft.com/office/officeart/2018/2/layout/IconVerticalSolidList"/>
    <dgm:cxn modelId="{DF71077B-2938-43B9-93D3-49D4D7F227E9}" srcId="{E1B432F4-5FDB-4518-9272-2F3934AC6AA2}" destId="{8D1E54E3-8709-4417-9911-46B516E889D0}" srcOrd="1" destOrd="0" parTransId="{CF949ABD-9018-4C0B-9292-85E577E86268}" sibTransId="{DD1241E3-2CCB-42E9-8F1E-E0E1DB28577E}"/>
    <dgm:cxn modelId="{1B69BA7D-7585-4C53-937D-31566A87006C}" type="presOf" srcId="{ED6B8A5B-23AB-4113-B7BB-C4C01D3AB811}" destId="{615BBA41-249D-4BE6-9936-ED4671BF8DAE}" srcOrd="0" destOrd="0" presId="urn:microsoft.com/office/officeart/2018/2/layout/IconVerticalSolidList"/>
    <dgm:cxn modelId="{2FC75184-F819-488A-83CC-8DCF6CD54AF5}" srcId="{E1B432F4-5FDB-4518-9272-2F3934AC6AA2}" destId="{06B584B0-8F49-48AA-9198-C0D0841659B6}" srcOrd="4" destOrd="0" parTransId="{70C33B31-332F-4287-804A-AB1FD5CA23AA}" sibTransId="{D0C7376A-B351-4E95-84B3-129AF588E168}"/>
    <dgm:cxn modelId="{AC4AA892-83BE-4B59-B7CC-5D3598A14209}" srcId="{E1B432F4-5FDB-4518-9272-2F3934AC6AA2}" destId="{97341854-2AEB-46F0-8BC1-1E00077DFCF4}" srcOrd="3" destOrd="0" parTransId="{0C5CCAB3-30D6-4393-8FA2-C28BB6A54CAF}" sibTransId="{61D2356B-E6B6-4441-8BBC-9D33972D9530}"/>
    <dgm:cxn modelId="{034F18B2-AD50-40FA-9E29-7F5C09F49927}" type="presOf" srcId="{97341854-2AEB-46F0-8BC1-1E00077DFCF4}" destId="{D6AA50D7-F38A-404F-82F2-4B2849DC6946}" srcOrd="0" destOrd="0" presId="urn:microsoft.com/office/officeart/2018/2/layout/IconVerticalSolidList"/>
    <dgm:cxn modelId="{A2B4B9B6-1335-450E-A68B-E2D613388467}" type="presOf" srcId="{1A5181D6-BC53-4D6D-A2E1-ADBD716BC981}" destId="{E7B2A814-F331-40E6-90A1-3B6D1D635D46}" srcOrd="0" destOrd="0" presId="urn:microsoft.com/office/officeart/2018/2/layout/IconVerticalSolidList"/>
    <dgm:cxn modelId="{025989B9-824C-4417-B459-63415C8F9757}" srcId="{E1B432F4-5FDB-4518-9272-2F3934AC6AA2}" destId="{9435F7C3-9593-4981-91FC-9210D7E79D6C}" srcOrd="10" destOrd="0" parTransId="{61513C9C-6E05-4580-A30C-E57F0F6A4270}" sibTransId="{EE2A25A6-1C25-4B6C-B880-0FC7482DB86E}"/>
    <dgm:cxn modelId="{F2F633BD-940C-4342-B031-AAF0A328F15F}" type="presOf" srcId="{9435F7C3-9593-4981-91FC-9210D7E79D6C}" destId="{C87E30D9-5F0A-4BE5-A83B-4113ECC9F046}" srcOrd="0" destOrd="0" presId="urn:microsoft.com/office/officeart/2018/2/layout/IconVerticalSolidList"/>
    <dgm:cxn modelId="{F35595BE-EBAD-40D4-A9EC-96EAA722B5E1}" type="presOf" srcId="{58377E75-4BAD-4629-9EE5-7C761CC14AF3}" destId="{B0BA6C1D-257E-4172-9153-111218E35904}" srcOrd="0" destOrd="0" presId="urn:microsoft.com/office/officeart/2018/2/layout/IconVerticalSolidList"/>
    <dgm:cxn modelId="{866B73C1-D4A9-482E-8028-BF347F875E47}" srcId="{E1B432F4-5FDB-4518-9272-2F3934AC6AA2}" destId="{F0839186-993E-4EC4-ACF3-285BF38D5576}" srcOrd="7" destOrd="0" parTransId="{AF43BE09-2907-42CE-91D8-BF09B64839FE}" sibTransId="{3EC0E4D9-D589-4DDB-951A-1BD7393C62F0}"/>
    <dgm:cxn modelId="{461D50DA-3709-401C-AEE4-66EDA086DE60}" type="presOf" srcId="{38D46919-7E01-4822-B0D6-FA81EC629079}" destId="{5ADF3D5B-819E-4F7B-9E4F-C2DC91369A36}" srcOrd="0" destOrd="0" presId="urn:microsoft.com/office/officeart/2018/2/layout/IconVerticalSolidList"/>
    <dgm:cxn modelId="{8AFD11F3-8E13-445B-8189-E66BDCD27761}" type="presOf" srcId="{0DCCBE77-4404-456C-8510-EB35F8A03CFE}" destId="{716D4BD5-564C-454C-BF72-924FE381E620}" srcOrd="0" destOrd="0" presId="urn:microsoft.com/office/officeart/2018/2/layout/IconVerticalSolidList"/>
    <dgm:cxn modelId="{E2C89AFA-2CD3-4BD1-AD46-2635417B2282}" type="presOf" srcId="{8D1E54E3-8709-4417-9911-46B516E889D0}" destId="{9BF47EFF-77F4-4D5F-B938-1C3834B192B5}" srcOrd="0" destOrd="0" presId="urn:microsoft.com/office/officeart/2018/2/layout/IconVerticalSolidList"/>
    <dgm:cxn modelId="{C62A42FF-BA9B-48CE-836E-CA0855404569}" type="presOf" srcId="{06B584B0-8F49-48AA-9198-C0D0841659B6}" destId="{21440BEF-213C-43D9-9A12-77BD4C5BA351}" srcOrd="0" destOrd="0" presId="urn:microsoft.com/office/officeart/2018/2/layout/IconVerticalSolidList"/>
    <dgm:cxn modelId="{1F5B2237-D2B9-4D1E-AA23-5B17B34BFB90}" type="presParOf" srcId="{D40A0249-41A7-44A6-A657-361E8C18FD42}" destId="{C14748B3-984F-4F26-BE3C-BC847DC2B2D7}" srcOrd="0" destOrd="0" presId="urn:microsoft.com/office/officeart/2018/2/layout/IconVerticalSolidList"/>
    <dgm:cxn modelId="{5E1969E6-62BA-4A32-ABEA-B3B930F6D953}" type="presParOf" srcId="{C14748B3-984F-4F26-BE3C-BC847DC2B2D7}" destId="{D2733600-A529-433A-ABF1-A05E7A9F6865}" srcOrd="0" destOrd="0" presId="urn:microsoft.com/office/officeart/2018/2/layout/IconVerticalSolidList"/>
    <dgm:cxn modelId="{0B4F81B6-7D26-499B-A471-636C5CFAAFDE}" type="presParOf" srcId="{C14748B3-984F-4F26-BE3C-BC847DC2B2D7}" destId="{BEEC93A1-4AE0-4FF1-90FA-049EAC723824}" srcOrd="1" destOrd="0" presId="urn:microsoft.com/office/officeart/2018/2/layout/IconVerticalSolidList"/>
    <dgm:cxn modelId="{97918BED-BBF7-480F-BEE7-7CFBD947ADC6}" type="presParOf" srcId="{C14748B3-984F-4F26-BE3C-BC847DC2B2D7}" destId="{822B5CCA-452E-4FA3-ADB5-554C18489F05}" srcOrd="2" destOrd="0" presId="urn:microsoft.com/office/officeart/2018/2/layout/IconVerticalSolidList"/>
    <dgm:cxn modelId="{1015B90A-BA5A-44A7-85BC-C2B40B06856E}" type="presParOf" srcId="{C14748B3-984F-4F26-BE3C-BC847DC2B2D7}" destId="{615BBA41-249D-4BE6-9936-ED4671BF8DAE}" srcOrd="3" destOrd="0" presId="urn:microsoft.com/office/officeart/2018/2/layout/IconVerticalSolidList"/>
    <dgm:cxn modelId="{FA80E1E5-DE60-45F3-9366-1F696E795ADE}" type="presParOf" srcId="{D40A0249-41A7-44A6-A657-361E8C18FD42}" destId="{3070F2FB-3916-4368-948B-8598FA514BED}" srcOrd="1" destOrd="0" presId="urn:microsoft.com/office/officeart/2018/2/layout/IconVerticalSolidList"/>
    <dgm:cxn modelId="{0C559241-A0F8-41EE-9BC5-883DA5CDA661}" type="presParOf" srcId="{D40A0249-41A7-44A6-A657-361E8C18FD42}" destId="{FC156738-5DBA-4B99-93BF-45E9CC67B218}" srcOrd="2" destOrd="0" presId="urn:microsoft.com/office/officeart/2018/2/layout/IconVerticalSolidList"/>
    <dgm:cxn modelId="{56E7E8A0-804E-4A82-A86C-9DA459A34117}" type="presParOf" srcId="{FC156738-5DBA-4B99-93BF-45E9CC67B218}" destId="{D322CD5A-AAD5-45BC-98E8-3883BCD03075}" srcOrd="0" destOrd="0" presId="urn:microsoft.com/office/officeart/2018/2/layout/IconVerticalSolidList"/>
    <dgm:cxn modelId="{905FD311-83E0-4695-92EF-EB4604966730}" type="presParOf" srcId="{FC156738-5DBA-4B99-93BF-45E9CC67B218}" destId="{FFAA017F-5255-4A61-AAE8-5EC9D5BC658A}" srcOrd="1" destOrd="0" presId="urn:microsoft.com/office/officeart/2018/2/layout/IconVerticalSolidList"/>
    <dgm:cxn modelId="{C8BF82D5-E42A-4E81-A3EA-613F067D67C0}" type="presParOf" srcId="{FC156738-5DBA-4B99-93BF-45E9CC67B218}" destId="{DB4C67C7-4F69-4347-B4D8-5054E31D05CE}" srcOrd="2" destOrd="0" presId="urn:microsoft.com/office/officeart/2018/2/layout/IconVerticalSolidList"/>
    <dgm:cxn modelId="{AF9CE9F3-B02D-4D42-AF42-07A06DE96A1C}" type="presParOf" srcId="{FC156738-5DBA-4B99-93BF-45E9CC67B218}" destId="{9BF47EFF-77F4-4D5F-B938-1C3834B192B5}" srcOrd="3" destOrd="0" presId="urn:microsoft.com/office/officeart/2018/2/layout/IconVerticalSolidList"/>
    <dgm:cxn modelId="{C4391E5F-465C-41BB-85C5-7901C76279CB}" type="presParOf" srcId="{D40A0249-41A7-44A6-A657-361E8C18FD42}" destId="{2F6F3605-CF6A-4E1E-A6E0-CB8DCC2D4F1D}" srcOrd="3" destOrd="0" presId="urn:microsoft.com/office/officeart/2018/2/layout/IconVerticalSolidList"/>
    <dgm:cxn modelId="{B79D4E9F-AE90-4790-AEE9-8C3E94A68E99}" type="presParOf" srcId="{D40A0249-41A7-44A6-A657-361E8C18FD42}" destId="{78CFA6DB-7B90-43FC-B616-E5A5575B6153}" srcOrd="4" destOrd="0" presId="urn:microsoft.com/office/officeart/2018/2/layout/IconVerticalSolidList"/>
    <dgm:cxn modelId="{9EA5DBEA-F550-4B76-9558-315070FFE6A6}" type="presParOf" srcId="{78CFA6DB-7B90-43FC-B616-E5A5575B6153}" destId="{103A0A30-D22C-4097-B809-BD86A109705F}" srcOrd="0" destOrd="0" presId="urn:microsoft.com/office/officeart/2018/2/layout/IconVerticalSolidList"/>
    <dgm:cxn modelId="{649A8DAC-037B-461B-A83E-020C524C1418}" type="presParOf" srcId="{78CFA6DB-7B90-43FC-B616-E5A5575B6153}" destId="{182762F7-E4F7-4597-8CB9-B5F8D6200A1E}" srcOrd="1" destOrd="0" presId="urn:microsoft.com/office/officeart/2018/2/layout/IconVerticalSolidList"/>
    <dgm:cxn modelId="{BB94CFE6-B42F-4718-929A-86F9624B9D40}" type="presParOf" srcId="{78CFA6DB-7B90-43FC-B616-E5A5575B6153}" destId="{EAB6577F-485A-4ECB-A60F-9E693DBD9FE0}" srcOrd="2" destOrd="0" presId="urn:microsoft.com/office/officeart/2018/2/layout/IconVerticalSolidList"/>
    <dgm:cxn modelId="{4D6A16C5-A643-4A25-A25F-3E54D8177EFB}" type="presParOf" srcId="{78CFA6DB-7B90-43FC-B616-E5A5575B6153}" destId="{B0BA6C1D-257E-4172-9153-111218E35904}" srcOrd="3" destOrd="0" presId="urn:microsoft.com/office/officeart/2018/2/layout/IconVerticalSolidList"/>
    <dgm:cxn modelId="{CB2C756C-0E7B-4617-846B-9753AEC1A1D0}" type="presParOf" srcId="{D40A0249-41A7-44A6-A657-361E8C18FD42}" destId="{7F0D1AFD-E032-4D75-AEB3-ABF32FEDCA86}" srcOrd="5" destOrd="0" presId="urn:microsoft.com/office/officeart/2018/2/layout/IconVerticalSolidList"/>
    <dgm:cxn modelId="{2D82F373-9A95-4A81-9EB9-B6D0ED80E25C}" type="presParOf" srcId="{D40A0249-41A7-44A6-A657-361E8C18FD42}" destId="{E9A5C632-DF98-4E72-BA3D-F6F2EA0142ED}" srcOrd="6" destOrd="0" presId="urn:microsoft.com/office/officeart/2018/2/layout/IconVerticalSolidList"/>
    <dgm:cxn modelId="{CD97E9CA-7E77-43C3-AD33-DAC67C1CA038}" type="presParOf" srcId="{E9A5C632-DF98-4E72-BA3D-F6F2EA0142ED}" destId="{81D15480-E91A-4A2D-8F8A-A2A912F834C4}" srcOrd="0" destOrd="0" presId="urn:microsoft.com/office/officeart/2018/2/layout/IconVerticalSolidList"/>
    <dgm:cxn modelId="{91BDB169-631A-48C1-B5C0-050FC62D11D2}" type="presParOf" srcId="{E9A5C632-DF98-4E72-BA3D-F6F2EA0142ED}" destId="{03394375-74FE-4D30-9BE4-9F309005AE61}" srcOrd="1" destOrd="0" presId="urn:microsoft.com/office/officeart/2018/2/layout/IconVerticalSolidList"/>
    <dgm:cxn modelId="{A79C2604-C405-47EC-A9E0-8D945005F67D}" type="presParOf" srcId="{E9A5C632-DF98-4E72-BA3D-F6F2EA0142ED}" destId="{DC33C807-30F5-4591-9817-09CCADBDD4DB}" srcOrd="2" destOrd="0" presId="urn:microsoft.com/office/officeart/2018/2/layout/IconVerticalSolidList"/>
    <dgm:cxn modelId="{530BE893-08F5-4518-9A38-0C6A8E090C42}" type="presParOf" srcId="{E9A5C632-DF98-4E72-BA3D-F6F2EA0142ED}" destId="{D6AA50D7-F38A-404F-82F2-4B2849DC6946}" srcOrd="3" destOrd="0" presId="urn:microsoft.com/office/officeart/2018/2/layout/IconVerticalSolidList"/>
    <dgm:cxn modelId="{1A356CA0-D5EF-464F-AE0B-50667EBF33D8}" type="presParOf" srcId="{D40A0249-41A7-44A6-A657-361E8C18FD42}" destId="{BE3678CF-2107-4CBD-9250-3B0F1365F3EE}" srcOrd="7" destOrd="0" presId="urn:microsoft.com/office/officeart/2018/2/layout/IconVerticalSolidList"/>
    <dgm:cxn modelId="{4D22A654-468E-49C4-B118-BE8FA3AA97DB}" type="presParOf" srcId="{D40A0249-41A7-44A6-A657-361E8C18FD42}" destId="{CD6ECF77-7067-49DA-AD2E-7AA8360E3483}" srcOrd="8" destOrd="0" presId="urn:microsoft.com/office/officeart/2018/2/layout/IconVerticalSolidList"/>
    <dgm:cxn modelId="{F114DEAE-1B80-4623-BAEC-11DC9AC023BD}" type="presParOf" srcId="{CD6ECF77-7067-49DA-AD2E-7AA8360E3483}" destId="{71741355-2B05-40FF-AC09-110B672B5E5B}" srcOrd="0" destOrd="0" presId="urn:microsoft.com/office/officeart/2018/2/layout/IconVerticalSolidList"/>
    <dgm:cxn modelId="{CAF3536A-B52A-47F3-AAC1-1F201BDAC2F9}" type="presParOf" srcId="{CD6ECF77-7067-49DA-AD2E-7AA8360E3483}" destId="{EB2262FC-D5BB-4AF4-BC94-631E1D346A10}" srcOrd="1" destOrd="0" presId="urn:microsoft.com/office/officeart/2018/2/layout/IconVerticalSolidList"/>
    <dgm:cxn modelId="{F7A91D56-1375-46FF-B057-DC2007EA465D}" type="presParOf" srcId="{CD6ECF77-7067-49DA-AD2E-7AA8360E3483}" destId="{8A528882-4B23-4488-BC6E-B9CE31344DEF}" srcOrd="2" destOrd="0" presId="urn:microsoft.com/office/officeart/2018/2/layout/IconVerticalSolidList"/>
    <dgm:cxn modelId="{10A9542D-0AE1-4C70-84BE-F65B94D6D91A}" type="presParOf" srcId="{CD6ECF77-7067-49DA-AD2E-7AA8360E3483}" destId="{21440BEF-213C-43D9-9A12-77BD4C5BA351}" srcOrd="3" destOrd="0" presId="urn:microsoft.com/office/officeart/2018/2/layout/IconVerticalSolidList"/>
    <dgm:cxn modelId="{7FCD33AB-CC0E-4377-9E43-DF8AB2A9CACC}" type="presParOf" srcId="{D40A0249-41A7-44A6-A657-361E8C18FD42}" destId="{15BBC874-E48A-4385-918A-C5590D3F2A3F}" srcOrd="9" destOrd="0" presId="urn:microsoft.com/office/officeart/2018/2/layout/IconVerticalSolidList"/>
    <dgm:cxn modelId="{BC6FD4FA-E1CD-402D-A731-2753A10575BD}" type="presParOf" srcId="{D40A0249-41A7-44A6-A657-361E8C18FD42}" destId="{714B91CF-4A12-4B04-B821-D5F8CC917037}" srcOrd="10" destOrd="0" presId="urn:microsoft.com/office/officeart/2018/2/layout/IconVerticalSolidList"/>
    <dgm:cxn modelId="{7C4F9A6E-72EE-4F75-807A-2BAC55A4B216}" type="presParOf" srcId="{714B91CF-4A12-4B04-B821-D5F8CC917037}" destId="{32870842-66D3-4D62-AC02-BC41455C4671}" srcOrd="0" destOrd="0" presId="urn:microsoft.com/office/officeart/2018/2/layout/IconVerticalSolidList"/>
    <dgm:cxn modelId="{9BC6F2A6-BF0A-4463-A043-EBE926DC22AA}" type="presParOf" srcId="{714B91CF-4A12-4B04-B821-D5F8CC917037}" destId="{076D98C7-C805-4F3A-B673-7FEC6F41A7A1}" srcOrd="1" destOrd="0" presId="urn:microsoft.com/office/officeart/2018/2/layout/IconVerticalSolidList"/>
    <dgm:cxn modelId="{CFFC77B4-9925-4B6D-9711-3A13E3188ADA}" type="presParOf" srcId="{714B91CF-4A12-4B04-B821-D5F8CC917037}" destId="{BB7E04AC-0EEB-4B87-89B7-8C4FC82762FC}" srcOrd="2" destOrd="0" presId="urn:microsoft.com/office/officeart/2018/2/layout/IconVerticalSolidList"/>
    <dgm:cxn modelId="{5482B7DF-1C17-4BC5-BA9D-06B2BCB27E77}" type="presParOf" srcId="{714B91CF-4A12-4B04-B821-D5F8CC917037}" destId="{E7B2A814-F331-40E6-90A1-3B6D1D635D46}" srcOrd="3" destOrd="0" presId="urn:microsoft.com/office/officeart/2018/2/layout/IconVerticalSolidList"/>
    <dgm:cxn modelId="{74F1AD7E-BC24-4179-B3C5-6BC128113FDD}" type="presParOf" srcId="{D40A0249-41A7-44A6-A657-361E8C18FD42}" destId="{9D8A0625-0DFF-4708-B711-F346DA4D8184}" srcOrd="11" destOrd="0" presId="urn:microsoft.com/office/officeart/2018/2/layout/IconVerticalSolidList"/>
    <dgm:cxn modelId="{33217E16-71BE-4433-A3A4-7A4417E65F7E}" type="presParOf" srcId="{D40A0249-41A7-44A6-A657-361E8C18FD42}" destId="{425A52BB-1C97-495E-A0DA-7BE49EDFF33B}" srcOrd="12" destOrd="0" presId="urn:microsoft.com/office/officeart/2018/2/layout/IconVerticalSolidList"/>
    <dgm:cxn modelId="{56A54EEF-68DD-47D6-9E37-1AA8C956C6EC}" type="presParOf" srcId="{425A52BB-1C97-495E-A0DA-7BE49EDFF33B}" destId="{13E8CFBD-7545-4985-BDE3-5D8C2EBC74B3}" srcOrd="0" destOrd="0" presId="urn:microsoft.com/office/officeart/2018/2/layout/IconVerticalSolidList"/>
    <dgm:cxn modelId="{30976B80-B3D8-44D1-BABB-842246E7BFF7}" type="presParOf" srcId="{425A52BB-1C97-495E-A0DA-7BE49EDFF33B}" destId="{228E042B-4B8E-400A-B3BB-C67CCACCA156}" srcOrd="1" destOrd="0" presId="urn:microsoft.com/office/officeart/2018/2/layout/IconVerticalSolidList"/>
    <dgm:cxn modelId="{F35D24D7-D5C2-4011-87DB-F3BDC85EE396}" type="presParOf" srcId="{425A52BB-1C97-495E-A0DA-7BE49EDFF33B}" destId="{4331EBAC-AD0F-45EA-8957-E0B9B396AF10}" srcOrd="2" destOrd="0" presId="urn:microsoft.com/office/officeart/2018/2/layout/IconVerticalSolidList"/>
    <dgm:cxn modelId="{DD918510-BB2A-45A4-9D94-E5EBAF2E0300}" type="presParOf" srcId="{425A52BB-1C97-495E-A0DA-7BE49EDFF33B}" destId="{2D8D5ED6-FEF1-463F-8CE0-CCFE23C9DC11}" srcOrd="3" destOrd="0" presId="urn:microsoft.com/office/officeart/2018/2/layout/IconVerticalSolidList"/>
    <dgm:cxn modelId="{E2F50373-997D-40BF-B159-954F79A65F50}" type="presParOf" srcId="{D40A0249-41A7-44A6-A657-361E8C18FD42}" destId="{8B320A4A-625E-451F-8E2F-B540C77090AD}" srcOrd="13" destOrd="0" presId="urn:microsoft.com/office/officeart/2018/2/layout/IconVerticalSolidList"/>
    <dgm:cxn modelId="{3DA29614-F0ED-4951-BEAB-A8E0436497CF}" type="presParOf" srcId="{D40A0249-41A7-44A6-A657-361E8C18FD42}" destId="{E6637301-281E-4F76-B6F1-B2B797AD8289}" srcOrd="14" destOrd="0" presId="urn:microsoft.com/office/officeart/2018/2/layout/IconVerticalSolidList"/>
    <dgm:cxn modelId="{2DD0525D-EB6F-4EDE-A0CF-AD52F64D9A17}" type="presParOf" srcId="{E6637301-281E-4F76-B6F1-B2B797AD8289}" destId="{CB7FBBC3-C67F-4B55-B81A-D2D5C7AE9FEF}" srcOrd="0" destOrd="0" presId="urn:microsoft.com/office/officeart/2018/2/layout/IconVerticalSolidList"/>
    <dgm:cxn modelId="{928B70C8-A721-4E65-8D1E-8673FEA1C817}" type="presParOf" srcId="{E6637301-281E-4F76-B6F1-B2B797AD8289}" destId="{42D4918A-4941-476A-BAE5-70BB5266A74B}" srcOrd="1" destOrd="0" presId="urn:microsoft.com/office/officeart/2018/2/layout/IconVerticalSolidList"/>
    <dgm:cxn modelId="{3D74C31B-9DC0-413D-BD5E-2098C3CCA7B2}" type="presParOf" srcId="{E6637301-281E-4F76-B6F1-B2B797AD8289}" destId="{38B76632-89C6-4A6A-AE4C-1698D2E027DE}" srcOrd="2" destOrd="0" presId="urn:microsoft.com/office/officeart/2018/2/layout/IconVerticalSolidList"/>
    <dgm:cxn modelId="{FBC92295-F3CD-4FCC-888C-4BAE73CC2735}" type="presParOf" srcId="{E6637301-281E-4F76-B6F1-B2B797AD8289}" destId="{69A5D942-E716-4F82-AAB5-4019364DFED4}" srcOrd="3" destOrd="0" presId="urn:microsoft.com/office/officeart/2018/2/layout/IconVerticalSolidList"/>
    <dgm:cxn modelId="{074B03D2-186D-496A-B969-8F06EB740F80}" type="presParOf" srcId="{D40A0249-41A7-44A6-A657-361E8C18FD42}" destId="{1BE64D04-2E63-443D-B8C8-31E94FF689FE}" srcOrd="15" destOrd="0" presId="urn:microsoft.com/office/officeart/2018/2/layout/IconVerticalSolidList"/>
    <dgm:cxn modelId="{63278F63-57AE-4831-B5A8-F3465D0C0D62}" type="presParOf" srcId="{D40A0249-41A7-44A6-A657-361E8C18FD42}" destId="{724EA92D-8952-4D7C-A032-D27F74532D11}" srcOrd="16" destOrd="0" presId="urn:microsoft.com/office/officeart/2018/2/layout/IconVerticalSolidList"/>
    <dgm:cxn modelId="{CD901F1E-6659-441F-B6DB-15217BD49F73}" type="presParOf" srcId="{724EA92D-8952-4D7C-A032-D27F74532D11}" destId="{4DF6EEFE-E02F-4B5C-A275-0C65DF1AD65C}" srcOrd="0" destOrd="0" presId="urn:microsoft.com/office/officeart/2018/2/layout/IconVerticalSolidList"/>
    <dgm:cxn modelId="{541111BB-33BB-4674-A02E-F115639C6A6F}" type="presParOf" srcId="{724EA92D-8952-4D7C-A032-D27F74532D11}" destId="{AAA8653B-C658-4571-B661-99474400B889}" srcOrd="1" destOrd="0" presId="urn:microsoft.com/office/officeart/2018/2/layout/IconVerticalSolidList"/>
    <dgm:cxn modelId="{49059156-C790-4330-9775-4F5CDF045961}" type="presParOf" srcId="{724EA92D-8952-4D7C-A032-D27F74532D11}" destId="{EE221F2E-5863-45C4-B473-4A43BCF6761D}" srcOrd="2" destOrd="0" presId="urn:microsoft.com/office/officeart/2018/2/layout/IconVerticalSolidList"/>
    <dgm:cxn modelId="{01F3E06A-21D1-4879-9786-1E21FA31ED1C}" type="presParOf" srcId="{724EA92D-8952-4D7C-A032-D27F74532D11}" destId="{2FC0F69C-BC2C-40FF-B229-E61F7E24A49B}" srcOrd="3" destOrd="0" presId="urn:microsoft.com/office/officeart/2018/2/layout/IconVerticalSolidList"/>
    <dgm:cxn modelId="{EF59512E-51C0-43AE-9244-E2C4C08F2C93}" type="presParOf" srcId="{D40A0249-41A7-44A6-A657-361E8C18FD42}" destId="{AFA1BAA7-4F6B-4942-865F-00189493872B}" srcOrd="17" destOrd="0" presId="urn:microsoft.com/office/officeart/2018/2/layout/IconVerticalSolidList"/>
    <dgm:cxn modelId="{C7F456AB-D94A-4E1C-86A4-94E0E9EF6906}" type="presParOf" srcId="{D40A0249-41A7-44A6-A657-361E8C18FD42}" destId="{BAA0A70F-51BF-46BE-BCB9-64CA16C5C1E5}" srcOrd="18" destOrd="0" presId="urn:microsoft.com/office/officeart/2018/2/layout/IconVerticalSolidList"/>
    <dgm:cxn modelId="{75C1D7F8-F1F2-4F62-90D7-AC95B4ACB1FA}" type="presParOf" srcId="{BAA0A70F-51BF-46BE-BCB9-64CA16C5C1E5}" destId="{DB900C8D-0463-42C2-9F54-3F067F1192DA}" srcOrd="0" destOrd="0" presId="urn:microsoft.com/office/officeart/2018/2/layout/IconVerticalSolidList"/>
    <dgm:cxn modelId="{D914387D-33FE-4980-94D7-1D7F9702D444}" type="presParOf" srcId="{BAA0A70F-51BF-46BE-BCB9-64CA16C5C1E5}" destId="{5A5E955B-7B72-49F6-9D37-E035DC200C74}" srcOrd="1" destOrd="0" presId="urn:microsoft.com/office/officeart/2018/2/layout/IconVerticalSolidList"/>
    <dgm:cxn modelId="{651D3FF4-E145-423B-96DA-429D658C762E}" type="presParOf" srcId="{BAA0A70F-51BF-46BE-BCB9-64CA16C5C1E5}" destId="{7F10EC57-4BF8-4774-A7AD-ECDC4F576C4B}" srcOrd="2" destOrd="0" presId="urn:microsoft.com/office/officeart/2018/2/layout/IconVerticalSolidList"/>
    <dgm:cxn modelId="{9ACC6533-178E-4650-BC89-AFB2178106CE}" type="presParOf" srcId="{BAA0A70F-51BF-46BE-BCB9-64CA16C5C1E5}" destId="{C81F9310-AF6A-4C67-A550-9DE4B59E4A1B}" srcOrd="3" destOrd="0" presId="urn:microsoft.com/office/officeart/2018/2/layout/IconVerticalSolidList"/>
    <dgm:cxn modelId="{8BF3FB9A-5D20-406C-AA2A-93BD4CED37C3}" type="presParOf" srcId="{D40A0249-41A7-44A6-A657-361E8C18FD42}" destId="{4083D6A6-CC98-4AF8-9BEC-C60DFCEA963F}" srcOrd="19" destOrd="0" presId="urn:microsoft.com/office/officeart/2018/2/layout/IconVerticalSolidList"/>
    <dgm:cxn modelId="{ACBFF883-4DAD-4ACD-9430-43DE3D5B196B}" type="presParOf" srcId="{D40A0249-41A7-44A6-A657-361E8C18FD42}" destId="{5B8AA647-9866-471F-A7CC-D8E350A07896}" srcOrd="20" destOrd="0" presId="urn:microsoft.com/office/officeart/2018/2/layout/IconVerticalSolidList"/>
    <dgm:cxn modelId="{04C77CAC-C1FC-4A30-ADD2-583159B106DA}" type="presParOf" srcId="{5B8AA647-9866-471F-A7CC-D8E350A07896}" destId="{9A39E50D-1EA5-4557-925B-0FFC7BA6AE15}" srcOrd="0" destOrd="0" presId="urn:microsoft.com/office/officeart/2018/2/layout/IconVerticalSolidList"/>
    <dgm:cxn modelId="{31A34D84-FEB7-49F6-B7F2-DCCBD991EC6D}" type="presParOf" srcId="{5B8AA647-9866-471F-A7CC-D8E350A07896}" destId="{8B9BCD9E-DC68-48A4-B35C-D09B63C752F2}" srcOrd="1" destOrd="0" presId="urn:microsoft.com/office/officeart/2018/2/layout/IconVerticalSolidList"/>
    <dgm:cxn modelId="{7776E013-27B5-4C16-8594-569C84233BE6}" type="presParOf" srcId="{5B8AA647-9866-471F-A7CC-D8E350A07896}" destId="{8A03E31E-92E4-44A1-9382-BCBA65D5B22A}" srcOrd="2" destOrd="0" presId="urn:microsoft.com/office/officeart/2018/2/layout/IconVerticalSolidList"/>
    <dgm:cxn modelId="{C7EEF473-C9B6-4DDB-9788-5F8FAA393885}" type="presParOf" srcId="{5B8AA647-9866-471F-A7CC-D8E350A07896}" destId="{C87E30D9-5F0A-4BE5-A83B-4113ECC9F046}" srcOrd="3" destOrd="0" presId="urn:microsoft.com/office/officeart/2018/2/layout/IconVerticalSolidList"/>
    <dgm:cxn modelId="{DEEAE0AA-BE6D-423B-846B-6FE5DD9B4F4C}" type="presParOf" srcId="{D40A0249-41A7-44A6-A657-361E8C18FD42}" destId="{D33BF5D2-70F5-4238-A54E-A4B4159F0B22}" srcOrd="21" destOrd="0" presId="urn:microsoft.com/office/officeart/2018/2/layout/IconVerticalSolidList"/>
    <dgm:cxn modelId="{4FE59859-D593-4656-A4B0-FF586B621187}" type="presParOf" srcId="{D40A0249-41A7-44A6-A657-361E8C18FD42}" destId="{7CC5765B-BFDE-421D-85C4-78FD5DE6DBE2}" srcOrd="22" destOrd="0" presId="urn:microsoft.com/office/officeart/2018/2/layout/IconVerticalSolidList"/>
    <dgm:cxn modelId="{C5BC3193-ECE1-4617-9AFB-CBBF3600A2A3}" type="presParOf" srcId="{7CC5765B-BFDE-421D-85C4-78FD5DE6DBE2}" destId="{9C84A2C2-A0A6-4AB1-9080-1D6321547284}" srcOrd="0" destOrd="0" presId="urn:microsoft.com/office/officeart/2018/2/layout/IconVerticalSolidList"/>
    <dgm:cxn modelId="{26485FB5-AA67-48BA-9B89-88F6258D7458}" type="presParOf" srcId="{7CC5765B-BFDE-421D-85C4-78FD5DE6DBE2}" destId="{2BA6A0CF-A6ED-42CF-A186-A49AAAAED512}" srcOrd="1" destOrd="0" presId="urn:microsoft.com/office/officeart/2018/2/layout/IconVerticalSolidList"/>
    <dgm:cxn modelId="{E7E4BEA3-4B45-454F-9A03-AE7D7A9F29C0}" type="presParOf" srcId="{7CC5765B-BFDE-421D-85C4-78FD5DE6DBE2}" destId="{5068201E-B75E-4369-BA3C-2FFA7404AF31}" srcOrd="2" destOrd="0" presId="urn:microsoft.com/office/officeart/2018/2/layout/IconVerticalSolidList"/>
    <dgm:cxn modelId="{1FDF68A6-F3C8-4D00-9070-A6C2E637B693}" type="presParOf" srcId="{7CC5765B-BFDE-421D-85C4-78FD5DE6DBE2}" destId="{5ADF3D5B-819E-4F7B-9E4F-C2DC91369A36}" srcOrd="3" destOrd="0" presId="urn:microsoft.com/office/officeart/2018/2/layout/IconVerticalSolidList"/>
    <dgm:cxn modelId="{CC1759FC-5EE6-49F0-8925-A7DBCF67234C}" type="presParOf" srcId="{D40A0249-41A7-44A6-A657-361E8C18FD42}" destId="{93FC1B74-8AB6-47B2-9A99-341FBF2D90D5}" srcOrd="23" destOrd="0" presId="urn:microsoft.com/office/officeart/2018/2/layout/IconVerticalSolidList"/>
    <dgm:cxn modelId="{80B5B43B-7A8F-4A2E-989F-44D9A3FA3D04}" type="presParOf" srcId="{D40A0249-41A7-44A6-A657-361E8C18FD42}" destId="{BD231D81-818C-4625-86A0-288AD11578A1}" srcOrd="24" destOrd="0" presId="urn:microsoft.com/office/officeart/2018/2/layout/IconVerticalSolidList"/>
    <dgm:cxn modelId="{B750570A-7FB1-4965-B037-EC8983C1B823}" type="presParOf" srcId="{BD231D81-818C-4625-86A0-288AD11578A1}" destId="{00AC593C-09DC-4929-B2E3-596F648B3E4B}" srcOrd="0" destOrd="0" presId="urn:microsoft.com/office/officeart/2018/2/layout/IconVerticalSolidList"/>
    <dgm:cxn modelId="{6841C29C-179C-400D-99A1-D0100EC103B8}" type="presParOf" srcId="{BD231D81-818C-4625-86A0-288AD11578A1}" destId="{CBE3D3D9-A644-4376-8545-9C5FCAD4C94C}" srcOrd="1" destOrd="0" presId="urn:microsoft.com/office/officeart/2018/2/layout/IconVerticalSolidList"/>
    <dgm:cxn modelId="{83112DD9-7188-4F53-BC9E-0A5FE75AC143}" type="presParOf" srcId="{BD231D81-818C-4625-86A0-288AD11578A1}" destId="{2E1792C1-4F2A-4507-B4A2-8127020B0C49}" srcOrd="2" destOrd="0" presId="urn:microsoft.com/office/officeart/2018/2/layout/IconVerticalSolidList"/>
    <dgm:cxn modelId="{2769FB59-B73C-431C-8DA7-96D60602E877}" type="presParOf" srcId="{BD231D81-818C-4625-86A0-288AD11578A1}" destId="{3CCD3863-1CC5-4AD6-A046-BE6ED4DC968E}" srcOrd="3" destOrd="0" presId="urn:microsoft.com/office/officeart/2018/2/layout/IconVerticalSolidList"/>
    <dgm:cxn modelId="{078C688F-1CC1-4EEC-A623-63B1767320B9}" type="presParOf" srcId="{D40A0249-41A7-44A6-A657-361E8C18FD42}" destId="{21E9F901-74CA-430A-BECD-3CAFBC5C0333}" srcOrd="25" destOrd="0" presId="urn:microsoft.com/office/officeart/2018/2/layout/IconVerticalSolidList"/>
    <dgm:cxn modelId="{C14390C5-A315-49E3-87D2-9935737DD99E}" type="presParOf" srcId="{D40A0249-41A7-44A6-A657-361E8C18FD42}" destId="{C3E5026E-FEC6-4193-BBF6-F4F2D201F246}" srcOrd="26" destOrd="0" presId="urn:microsoft.com/office/officeart/2018/2/layout/IconVerticalSolidList"/>
    <dgm:cxn modelId="{0055A5D0-505A-48B7-BB86-609D0CB85459}" type="presParOf" srcId="{C3E5026E-FEC6-4193-BBF6-F4F2D201F246}" destId="{F9F4C63B-B49C-4C4C-B5D7-73C3DCEE2178}" srcOrd="0" destOrd="0" presId="urn:microsoft.com/office/officeart/2018/2/layout/IconVerticalSolidList"/>
    <dgm:cxn modelId="{914842B0-D30C-4A57-A706-75D3E31D2428}" type="presParOf" srcId="{C3E5026E-FEC6-4193-BBF6-F4F2D201F246}" destId="{2CF5B72F-4341-4FF8-AE16-3DE35519A3BE}" srcOrd="1" destOrd="0" presId="urn:microsoft.com/office/officeart/2018/2/layout/IconVerticalSolidList"/>
    <dgm:cxn modelId="{0ABCB726-C1B4-4093-A7EC-762A72EAC598}" type="presParOf" srcId="{C3E5026E-FEC6-4193-BBF6-F4F2D201F246}" destId="{19F2979B-E7F9-4EFF-813C-F1BCC3B9558E}" srcOrd="2" destOrd="0" presId="urn:microsoft.com/office/officeart/2018/2/layout/IconVerticalSolidList"/>
    <dgm:cxn modelId="{DB2EB23C-277C-4E7D-98E8-0A46824EF5EF}" type="presParOf" srcId="{C3E5026E-FEC6-4193-BBF6-F4F2D201F246}" destId="{716D4BD5-564C-454C-BF72-924FE381E6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733600-A529-433A-ABF1-A05E7A9F6865}">
      <dsp:nvSpPr>
        <dsp:cNvPr id="0" name=""/>
        <dsp:cNvSpPr/>
      </dsp:nvSpPr>
      <dsp:spPr>
        <a:xfrm>
          <a:off x="0" y="1695"/>
          <a:ext cx="6405814" cy="3124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EC93A1-4AE0-4FF1-90FA-049EAC723824}">
      <dsp:nvSpPr>
        <dsp:cNvPr id="0" name=""/>
        <dsp:cNvSpPr/>
      </dsp:nvSpPr>
      <dsp:spPr>
        <a:xfrm>
          <a:off x="26687" y="46290"/>
          <a:ext cx="307528" cy="2232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9000" b="-19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5BBA41-249D-4BE6-9936-ED4671BF8DAE}">
      <dsp:nvSpPr>
        <dsp:cNvPr id="0" name=""/>
        <dsp:cNvSpPr/>
      </dsp:nvSpPr>
      <dsp:spPr>
        <a:xfrm>
          <a:off x="360902" y="1695"/>
          <a:ext cx="6044911" cy="31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70" tIns="33070" rIns="33070" bIns="3307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kern="1200" dirty="0"/>
            <a:t>I. Introduction</a:t>
          </a:r>
          <a:endParaRPr lang="fr-FR" sz="1400" b="0" i="0" kern="1200" dirty="0"/>
        </a:p>
      </dsp:txBody>
      <dsp:txXfrm>
        <a:off x="360902" y="1695"/>
        <a:ext cx="6044911" cy="312469"/>
      </dsp:txXfrm>
    </dsp:sp>
    <dsp:sp modelId="{D322CD5A-AAD5-45BC-98E8-3883BCD03075}">
      <dsp:nvSpPr>
        <dsp:cNvPr id="0" name=""/>
        <dsp:cNvSpPr/>
      </dsp:nvSpPr>
      <dsp:spPr>
        <a:xfrm>
          <a:off x="0" y="392282"/>
          <a:ext cx="6405814" cy="3124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FAA017F-5255-4A61-AAE8-5EC9D5BC658A}">
      <dsp:nvSpPr>
        <dsp:cNvPr id="0" name=""/>
        <dsp:cNvSpPr/>
      </dsp:nvSpPr>
      <dsp:spPr>
        <a:xfrm>
          <a:off x="94522" y="462587"/>
          <a:ext cx="171858" cy="1718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F47EFF-77F4-4D5F-B938-1C3834B192B5}">
      <dsp:nvSpPr>
        <dsp:cNvPr id="0" name=""/>
        <dsp:cNvSpPr/>
      </dsp:nvSpPr>
      <dsp:spPr>
        <a:xfrm>
          <a:off x="360902" y="392282"/>
          <a:ext cx="6044911" cy="31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70" tIns="33070" rIns="33070" bIns="3307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kern="1200" dirty="0"/>
            <a:t>Présentation rapide de </a:t>
          </a:r>
          <a:r>
            <a:rPr lang="fr-FR" sz="1400" b="0" i="0" kern="1200" dirty="0" err="1"/>
            <a:t>Northwind</a:t>
          </a:r>
          <a:r>
            <a:rPr lang="fr-FR" sz="1400" b="0" i="0" kern="1200" dirty="0"/>
            <a:t> Traders</a:t>
          </a:r>
        </a:p>
      </dsp:txBody>
      <dsp:txXfrm>
        <a:off x="360902" y="392282"/>
        <a:ext cx="6044911" cy="312469"/>
      </dsp:txXfrm>
    </dsp:sp>
    <dsp:sp modelId="{103A0A30-D22C-4097-B809-BD86A109705F}">
      <dsp:nvSpPr>
        <dsp:cNvPr id="0" name=""/>
        <dsp:cNvSpPr/>
      </dsp:nvSpPr>
      <dsp:spPr>
        <a:xfrm>
          <a:off x="0" y="782869"/>
          <a:ext cx="6405814" cy="3124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82762F7-E4F7-4597-8CB9-B5F8D6200A1E}">
      <dsp:nvSpPr>
        <dsp:cNvPr id="0" name=""/>
        <dsp:cNvSpPr/>
      </dsp:nvSpPr>
      <dsp:spPr>
        <a:xfrm>
          <a:off x="94522" y="853174"/>
          <a:ext cx="171858" cy="1718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BA6C1D-257E-4172-9153-111218E35904}">
      <dsp:nvSpPr>
        <dsp:cNvPr id="0" name=""/>
        <dsp:cNvSpPr/>
      </dsp:nvSpPr>
      <dsp:spPr>
        <a:xfrm>
          <a:off x="360902" y="782869"/>
          <a:ext cx="6044911" cy="31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70" tIns="33070" rIns="33070" bIns="3307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kern="1200" dirty="0"/>
            <a:t>Objectifs du bilan financier</a:t>
          </a:r>
        </a:p>
      </dsp:txBody>
      <dsp:txXfrm>
        <a:off x="360902" y="782869"/>
        <a:ext cx="6044911" cy="312469"/>
      </dsp:txXfrm>
    </dsp:sp>
    <dsp:sp modelId="{81D15480-E91A-4A2D-8F8A-A2A912F834C4}">
      <dsp:nvSpPr>
        <dsp:cNvPr id="0" name=""/>
        <dsp:cNvSpPr/>
      </dsp:nvSpPr>
      <dsp:spPr>
        <a:xfrm>
          <a:off x="0" y="1173456"/>
          <a:ext cx="6405814" cy="3124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394375-74FE-4D30-9BE4-9F309005AE61}">
      <dsp:nvSpPr>
        <dsp:cNvPr id="0" name=""/>
        <dsp:cNvSpPr/>
      </dsp:nvSpPr>
      <dsp:spPr>
        <a:xfrm>
          <a:off x="94522" y="1243761"/>
          <a:ext cx="171858" cy="1718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AA50D7-F38A-404F-82F2-4B2849DC6946}">
      <dsp:nvSpPr>
        <dsp:cNvPr id="0" name=""/>
        <dsp:cNvSpPr/>
      </dsp:nvSpPr>
      <dsp:spPr>
        <a:xfrm>
          <a:off x="360902" y="1173456"/>
          <a:ext cx="6044911" cy="31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70" tIns="33070" rIns="33070" bIns="3307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kern="1200" dirty="0"/>
            <a:t>II. Analyse des revenus</a:t>
          </a:r>
          <a:endParaRPr lang="fr-FR" sz="1400" b="0" i="0" kern="1200" dirty="0"/>
        </a:p>
      </dsp:txBody>
      <dsp:txXfrm>
        <a:off x="360902" y="1173456"/>
        <a:ext cx="6044911" cy="312469"/>
      </dsp:txXfrm>
    </dsp:sp>
    <dsp:sp modelId="{71741355-2B05-40FF-AC09-110B672B5E5B}">
      <dsp:nvSpPr>
        <dsp:cNvPr id="0" name=""/>
        <dsp:cNvSpPr/>
      </dsp:nvSpPr>
      <dsp:spPr>
        <a:xfrm>
          <a:off x="0" y="1564042"/>
          <a:ext cx="6405814" cy="3124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B2262FC-D5BB-4AF4-BC94-631E1D346A10}">
      <dsp:nvSpPr>
        <dsp:cNvPr id="0" name=""/>
        <dsp:cNvSpPr/>
      </dsp:nvSpPr>
      <dsp:spPr>
        <a:xfrm>
          <a:off x="94522" y="1634348"/>
          <a:ext cx="171858" cy="17185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440BEF-213C-43D9-9A12-77BD4C5BA351}">
      <dsp:nvSpPr>
        <dsp:cNvPr id="0" name=""/>
        <dsp:cNvSpPr/>
      </dsp:nvSpPr>
      <dsp:spPr>
        <a:xfrm>
          <a:off x="360902" y="1564042"/>
          <a:ext cx="6044911" cy="31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70" tIns="33070" rIns="33070" bIns="3307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kern="1200" dirty="0"/>
            <a:t>Ventilation des ventes par catégorie de produits</a:t>
          </a:r>
        </a:p>
      </dsp:txBody>
      <dsp:txXfrm>
        <a:off x="360902" y="1564042"/>
        <a:ext cx="6044911" cy="312469"/>
      </dsp:txXfrm>
    </dsp:sp>
    <dsp:sp modelId="{32870842-66D3-4D62-AC02-BC41455C4671}">
      <dsp:nvSpPr>
        <dsp:cNvPr id="0" name=""/>
        <dsp:cNvSpPr/>
      </dsp:nvSpPr>
      <dsp:spPr>
        <a:xfrm>
          <a:off x="0" y="1954629"/>
          <a:ext cx="6405814" cy="3124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76D98C7-C805-4F3A-B673-7FEC6F41A7A1}">
      <dsp:nvSpPr>
        <dsp:cNvPr id="0" name=""/>
        <dsp:cNvSpPr/>
      </dsp:nvSpPr>
      <dsp:spPr>
        <a:xfrm>
          <a:off x="94522" y="2024935"/>
          <a:ext cx="171858" cy="17185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B2A814-F331-40E6-90A1-3B6D1D635D46}">
      <dsp:nvSpPr>
        <dsp:cNvPr id="0" name=""/>
        <dsp:cNvSpPr/>
      </dsp:nvSpPr>
      <dsp:spPr>
        <a:xfrm>
          <a:off x="360902" y="1954629"/>
          <a:ext cx="6044911" cy="31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70" tIns="33070" rIns="33070" bIns="3307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kern="1200" dirty="0"/>
            <a:t>Évolution des ventes au fil du temps</a:t>
          </a:r>
        </a:p>
      </dsp:txBody>
      <dsp:txXfrm>
        <a:off x="360902" y="1954629"/>
        <a:ext cx="6044911" cy="312469"/>
      </dsp:txXfrm>
    </dsp:sp>
    <dsp:sp modelId="{13E8CFBD-7545-4985-BDE3-5D8C2EBC74B3}">
      <dsp:nvSpPr>
        <dsp:cNvPr id="0" name=""/>
        <dsp:cNvSpPr/>
      </dsp:nvSpPr>
      <dsp:spPr>
        <a:xfrm>
          <a:off x="0" y="2345216"/>
          <a:ext cx="6405814" cy="3124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28E042B-4B8E-400A-B3BB-C67CCACCA156}">
      <dsp:nvSpPr>
        <dsp:cNvPr id="0" name=""/>
        <dsp:cNvSpPr/>
      </dsp:nvSpPr>
      <dsp:spPr>
        <a:xfrm>
          <a:off x="94522" y="2415522"/>
          <a:ext cx="171858" cy="17185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8D5ED6-FEF1-463F-8CE0-CCFE23C9DC11}">
      <dsp:nvSpPr>
        <dsp:cNvPr id="0" name=""/>
        <dsp:cNvSpPr/>
      </dsp:nvSpPr>
      <dsp:spPr>
        <a:xfrm>
          <a:off x="360902" y="2345216"/>
          <a:ext cx="6044911" cy="31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70" tIns="33070" rIns="33070" bIns="3307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kern="1200" dirty="0"/>
            <a:t>Principaux clients contributeurs</a:t>
          </a:r>
        </a:p>
      </dsp:txBody>
      <dsp:txXfrm>
        <a:off x="360902" y="2345216"/>
        <a:ext cx="6044911" cy="312469"/>
      </dsp:txXfrm>
    </dsp:sp>
    <dsp:sp modelId="{CB7FBBC3-C67F-4B55-B81A-D2D5C7AE9FEF}">
      <dsp:nvSpPr>
        <dsp:cNvPr id="0" name=""/>
        <dsp:cNvSpPr/>
      </dsp:nvSpPr>
      <dsp:spPr>
        <a:xfrm>
          <a:off x="0" y="2735803"/>
          <a:ext cx="6405814" cy="3124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D4918A-4941-476A-BAE5-70BB5266A74B}">
      <dsp:nvSpPr>
        <dsp:cNvPr id="0" name=""/>
        <dsp:cNvSpPr/>
      </dsp:nvSpPr>
      <dsp:spPr>
        <a:xfrm>
          <a:off x="94522" y="2806109"/>
          <a:ext cx="171858" cy="17185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A5D942-E716-4F82-AAB5-4019364DFED4}">
      <dsp:nvSpPr>
        <dsp:cNvPr id="0" name=""/>
        <dsp:cNvSpPr/>
      </dsp:nvSpPr>
      <dsp:spPr>
        <a:xfrm>
          <a:off x="360902" y="2735803"/>
          <a:ext cx="6044911" cy="31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70" tIns="33070" rIns="33070" bIns="3307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kern="1200" dirty="0"/>
            <a:t>Nombre de contrats par employés </a:t>
          </a:r>
        </a:p>
      </dsp:txBody>
      <dsp:txXfrm>
        <a:off x="360902" y="2735803"/>
        <a:ext cx="6044911" cy="312469"/>
      </dsp:txXfrm>
    </dsp:sp>
    <dsp:sp modelId="{4DF6EEFE-E02F-4B5C-A275-0C65DF1AD65C}">
      <dsp:nvSpPr>
        <dsp:cNvPr id="0" name=""/>
        <dsp:cNvSpPr/>
      </dsp:nvSpPr>
      <dsp:spPr>
        <a:xfrm>
          <a:off x="0" y="3126390"/>
          <a:ext cx="6405814" cy="3124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AA8653B-C658-4571-B661-99474400B889}">
      <dsp:nvSpPr>
        <dsp:cNvPr id="0" name=""/>
        <dsp:cNvSpPr/>
      </dsp:nvSpPr>
      <dsp:spPr>
        <a:xfrm>
          <a:off x="94522" y="3196696"/>
          <a:ext cx="171858" cy="171858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C0F69C-BC2C-40FF-B229-E61F7E24A49B}">
      <dsp:nvSpPr>
        <dsp:cNvPr id="0" name=""/>
        <dsp:cNvSpPr/>
      </dsp:nvSpPr>
      <dsp:spPr>
        <a:xfrm>
          <a:off x="360902" y="3126390"/>
          <a:ext cx="6044911" cy="31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70" tIns="33070" rIns="33070" bIns="3307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kern="1200" dirty="0"/>
            <a:t>III. Analyse des coûts</a:t>
          </a:r>
          <a:endParaRPr lang="fr-FR" sz="1400" b="0" i="0" kern="1200" dirty="0"/>
        </a:p>
      </dsp:txBody>
      <dsp:txXfrm>
        <a:off x="360902" y="3126390"/>
        <a:ext cx="6044911" cy="312469"/>
      </dsp:txXfrm>
    </dsp:sp>
    <dsp:sp modelId="{DB900C8D-0463-42C2-9F54-3F067F1192DA}">
      <dsp:nvSpPr>
        <dsp:cNvPr id="0" name=""/>
        <dsp:cNvSpPr/>
      </dsp:nvSpPr>
      <dsp:spPr>
        <a:xfrm>
          <a:off x="0" y="3516977"/>
          <a:ext cx="6405814" cy="3124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A5E955B-7B72-49F6-9D37-E035DC200C74}">
      <dsp:nvSpPr>
        <dsp:cNvPr id="0" name=""/>
        <dsp:cNvSpPr/>
      </dsp:nvSpPr>
      <dsp:spPr>
        <a:xfrm>
          <a:off x="94522" y="3587283"/>
          <a:ext cx="171858" cy="171858"/>
        </a:xfrm>
        <a:prstGeom prst="rect">
          <a:avLst/>
        </a:prstGeom>
        <a:blipFill>
          <a:blip xmlns:r="http://schemas.openxmlformats.org/officeDocument/2006/relationships"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1F9310-AF6A-4C67-A550-9DE4B59E4A1B}">
      <dsp:nvSpPr>
        <dsp:cNvPr id="0" name=""/>
        <dsp:cNvSpPr/>
      </dsp:nvSpPr>
      <dsp:spPr>
        <a:xfrm>
          <a:off x="360902" y="3516977"/>
          <a:ext cx="6044911" cy="31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70" tIns="33070" rIns="33070" bIns="3307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kern="1200" dirty="0"/>
            <a:t>Coûts de distribution</a:t>
          </a:r>
        </a:p>
      </dsp:txBody>
      <dsp:txXfrm>
        <a:off x="360902" y="3516977"/>
        <a:ext cx="6044911" cy="312469"/>
      </dsp:txXfrm>
    </dsp:sp>
    <dsp:sp modelId="{9A39E50D-1EA5-4557-925B-0FFC7BA6AE15}">
      <dsp:nvSpPr>
        <dsp:cNvPr id="0" name=""/>
        <dsp:cNvSpPr/>
      </dsp:nvSpPr>
      <dsp:spPr>
        <a:xfrm>
          <a:off x="0" y="3907564"/>
          <a:ext cx="6405814" cy="3124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9BCD9E-DC68-48A4-B35C-D09B63C752F2}">
      <dsp:nvSpPr>
        <dsp:cNvPr id="0" name=""/>
        <dsp:cNvSpPr/>
      </dsp:nvSpPr>
      <dsp:spPr>
        <a:xfrm>
          <a:off x="94522" y="3977870"/>
          <a:ext cx="171858" cy="171858"/>
        </a:xfrm>
        <a:prstGeom prst="rect">
          <a:avLst/>
        </a:prstGeom>
        <a:blipFill>
          <a:blip xmlns:r="http://schemas.openxmlformats.org/officeDocument/2006/relationships"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7E30D9-5F0A-4BE5-A83B-4113ECC9F046}">
      <dsp:nvSpPr>
        <dsp:cNvPr id="0" name=""/>
        <dsp:cNvSpPr/>
      </dsp:nvSpPr>
      <dsp:spPr>
        <a:xfrm>
          <a:off x="360902" y="3907564"/>
          <a:ext cx="6044911" cy="31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70" tIns="33070" rIns="33070" bIns="3307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kern="1200" dirty="0"/>
            <a:t>V. Conclusion</a:t>
          </a:r>
          <a:endParaRPr lang="fr-FR" sz="1400" b="0" i="0" kern="1200" dirty="0"/>
        </a:p>
      </dsp:txBody>
      <dsp:txXfrm>
        <a:off x="360902" y="3907564"/>
        <a:ext cx="6044911" cy="312469"/>
      </dsp:txXfrm>
    </dsp:sp>
    <dsp:sp modelId="{9C84A2C2-A0A6-4AB1-9080-1D6321547284}">
      <dsp:nvSpPr>
        <dsp:cNvPr id="0" name=""/>
        <dsp:cNvSpPr/>
      </dsp:nvSpPr>
      <dsp:spPr>
        <a:xfrm>
          <a:off x="0" y="4298151"/>
          <a:ext cx="6405814" cy="3124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BA6A0CF-A6ED-42CF-A186-A49AAAAED512}">
      <dsp:nvSpPr>
        <dsp:cNvPr id="0" name=""/>
        <dsp:cNvSpPr/>
      </dsp:nvSpPr>
      <dsp:spPr>
        <a:xfrm>
          <a:off x="94522" y="4368456"/>
          <a:ext cx="171858" cy="171858"/>
        </a:xfrm>
        <a:prstGeom prst="rect">
          <a:avLst/>
        </a:prstGeom>
        <a:blipFill>
          <a:blip xmlns:r="http://schemas.openxmlformats.org/officeDocument/2006/relationships"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DF3D5B-819E-4F7B-9E4F-C2DC91369A36}">
      <dsp:nvSpPr>
        <dsp:cNvPr id="0" name=""/>
        <dsp:cNvSpPr/>
      </dsp:nvSpPr>
      <dsp:spPr>
        <a:xfrm>
          <a:off x="360902" y="4298151"/>
          <a:ext cx="6044911" cy="31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70" tIns="33070" rIns="33070" bIns="3307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kern="1200" dirty="0"/>
            <a:t>Synthèse des résultats clés</a:t>
          </a:r>
        </a:p>
      </dsp:txBody>
      <dsp:txXfrm>
        <a:off x="360902" y="4298151"/>
        <a:ext cx="6044911" cy="312469"/>
      </dsp:txXfrm>
    </dsp:sp>
    <dsp:sp modelId="{00AC593C-09DC-4929-B2E3-596F648B3E4B}">
      <dsp:nvSpPr>
        <dsp:cNvPr id="0" name=""/>
        <dsp:cNvSpPr/>
      </dsp:nvSpPr>
      <dsp:spPr>
        <a:xfrm>
          <a:off x="0" y="4688738"/>
          <a:ext cx="6405814" cy="3124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E3D3D9-A644-4376-8545-9C5FCAD4C94C}">
      <dsp:nvSpPr>
        <dsp:cNvPr id="0" name=""/>
        <dsp:cNvSpPr/>
      </dsp:nvSpPr>
      <dsp:spPr>
        <a:xfrm>
          <a:off x="94522" y="4759043"/>
          <a:ext cx="171858" cy="171858"/>
        </a:xfrm>
        <a:prstGeom prst="rect">
          <a:avLst/>
        </a:prstGeom>
        <a:blipFill>
          <a:blip xmlns:r="http://schemas.openxmlformats.org/officeDocument/2006/relationships"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CD3863-1CC5-4AD6-A046-BE6ED4DC968E}">
      <dsp:nvSpPr>
        <dsp:cNvPr id="0" name=""/>
        <dsp:cNvSpPr/>
      </dsp:nvSpPr>
      <dsp:spPr>
        <a:xfrm>
          <a:off x="360902" y="4688738"/>
          <a:ext cx="6044911" cy="31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70" tIns="33070" rIns="33070" bIns="3307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kern="1200" dirty="0"/>
            <a:t>Recommandations succinctes pour l'amélioration de la performance financière</a:t>
          </a:r>
        </a:p>
      </dsp:txBody>
      <dsp:txXfrm>
        <a:off x="360902" y="4688738"/>
        <a:ext cx="6044911" cy="312469"/>
      </dsp:txXfrm>
    </dsp:sp>
    <dsp:sp modelId="{F9F4C63B-B49C-4C4C-B5D7-73C3DCEE2178}">
      <dsp:nvSpPr>
        <dsp:cNvPr id="0" name=""/>
        <dsp:cNvSpPr/>
      </dsp:nvSpPr>
      <dsp:spPr>
        <a:xfrm flipV="1">
          <a:off x="6191338" y="5135157"/>
          <a:ext cx="45737" cy="159271"/>
        </a:xfrm>
        <a:prstGeom prst="roundRect">
          <a:avLst>
            <a:gd name="adj" fmla="val 10000"/>
          </a:avLst>
        </a:prstGeom>
        <a:solidFill>
          <a:schemeClr val="tx1">
            <a:lumMod val="95000"/>
            <a:lumOff val="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CF5B72F-4341-4FF8-AE16-3DE35519A3BE}">
      <dsp:nvSpPr>
        <dsp:cNvPr id="0" name=""/>
        <dsp:cNvSpPr/>
      </dsp:nvSpPr>
      <dsp:spPr>
        <a:xfrm flipH="1">
          <a:off x="6211095" y="5147541"/>
          <a:ext cx="45719" cy="45719"/>
        </a:xfrm>
        <a:prstGeom prst="rect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6D4BD5-564C-454C-BF72-924FE381E620}">
      <dsp:nvSpPr>
        <dsp:cNvPr id="0" name=""/>
        <dsp:cNvSpPr/>
      </dsp:nvSpPr>
      <dsp:spPr>
        <a:xfrm>
          <a:off x="203310" y="5079325"/>
          <a:ext cx="6044911" cy="31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70" tIns="33070" rIns="33070" bIns="3307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b="0" i="0" kern="1200" dirty="0"/>
        </a:p>
      </dsp:txBody>
      <dsp:txXfrm>
        <a:off x="203310" y="5079325"/>
        <a:ext cx="6044911" cy="3124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e verticale d’icônes à éléments pleins"/>
  <dgm:desc val="Permet de représenter une série d’éléments visuels de haut en bas avec du texte de Niveau 1 ou de Niveau 1 et de Niveau 2 groupé dans une forme. Fonctionne de manière optimale avec des icônes ou de petites images avec de plus longues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0AF03-C114-4F8F-A706-C2213F1933A7}" type="datetime1">
              <a:rPr lang="fr-FR" smtClean="0"/>
              <a:t>02/10/2023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97F0D-165E-409E-864C-E021C6E59EE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525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9E26B-B1C2-41F5-AFFD-731282AA4934}" type="datetime1">
              <a:rPr lang="fr-FR" smtClean="0"/>
              <a:pPr/>
              <a:t>02/10/2023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noProof="0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C8518-F7DC-49BC-9F94-94E3144E69AD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8227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C8518-F7DC-49BC-9F94-94E3144E69AD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3968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C8518-F7DC-49BC-9F94-94E3144E69AD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0616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C8518-F7DC-49BC-9F94-94E3144E69AD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3872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C8518-F7DC-49BC-9F94-94E3144E69AD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7910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C8518-F7DC-49BC-9F94-94E3144E69AD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786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C8518-F7DC-49BC-9F94-94E3144E69AD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0785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C8518-F7DC-49BC-9F94-94E3144E69AD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5029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C8518-F7DC-49BC-9F94-94E3144E69AD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0349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C8518-F7DC-49BC-9F94-94E3144E69AD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461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C8518-F7DC-49BC-9F94-94E3144E69AD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9230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C8518-F7DC-49BC-9F94-94E3144E69AD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6089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C8518-F7DC-49BC-9F94-94E3144E69AD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2188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C8518-F7DC-49BC-9F94-94E3144E69AD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0469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347766-FCCD-4996-A3F5-962A6CD70543}" type="datetime1">
              <a:rPr lang="fr-FR" noProof="0" smtClean="0"/>
              <a:t>02/10/2023</a:t>
            </a:fld>
            <a:endParaRPr lang="fr-FR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
              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06EB20-3AAF-435F-9BDB-3D4F4734C416}" type="datetime1">
              <a:rPr lang="fr-FR" noProof="0" smtClean="0"/>
              <a:t>02/10/2023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
              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4C2773-C2B8-4CF5-9DAF-C2CB31B44054}" type="datetime1">
              <a:rPr lang="fr-FR" noProof="0" smtClean="0"/>
              <a:t>02/10/2023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
              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E7C7EC-7DAF-4859-BD1E-26D7D7F1D849}" type="datetime1">
              <a:rPr lang="fr-FR" noProof="0" smtClean="0"/>
              <a:t>02/10/2023</a:t>
            </a:fld>
            <a:endParaRPr lang="fr-FR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
              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1150A9-20F9-4EB6-A4AF-036CCB5ABFD0}" type="datetime1">
              <a:rPr lang="fr-FR" noProof="0" smtClean="0"/>
              <a:t>02/10/2023</a:t>
            </a:fld>
            <a:endParaRPr lang="fr-FR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
              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888D8F-6B72-466E-83CC-E6F5CEA805F5}" type="datetime1">
              <a:rPr lang="fr-FR" noProof="0" smtClean="0"/>
              <a:t>02/10/2023</a:t>
            </a:fld>
            <a:endParaRPr lang="fr-FR" noProof="0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
              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E39990-AB53-4F5B-AAE3-224BB3B7F497}" type="datetime1">
              <a:rPr lang="fr-FR" noProof="0" smtClean="0"/>
              <a:t>02/10/2023</a:t>
            </a:fld>
            <a:endParaRPr lang="fr-FR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
              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3A5982-0AEE-4919-9470-90C1A4D41F8E}" type="datetime1">
              <a:rPr lang="fr-FR" noProof="0" smtClean="0"/>
              <a:t>02/10/2023</a:t>
            </a:fld>
            <a:endParaRPr lang="fr-FR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
             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AF15A8-EB6B-4FDC-AFB6-14D7A83B14A3}" type="datetime1">
              <a:rPr lang="fr-FR" noProof="0" smtClean="0"/>
              <a:t>02/10/2023</a:t>
            </a:fld>
            <a:endParaRPr lang="fr-FR" noProof="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
            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BC28C2-2524-42D9-93A2-33B5674F60C2}" type="datetime1">
              <a:rPr lang="fr-FR" noProof="0" smtClean="0"/>
              <a:t>02/10/2023</a:t>
            </a:fld>
            <a:endParaRPr lang="fr-FR" noProof="0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fr-FR" noProof="0" dirty="0"/>
              <a:t>
              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2844390C-838D-4AD0-820C-8F12C7FB2D0E}" type="datetime1">
              <a:rPr lang="fr-FR" noProof="0" smtClean="0"/>
              <a:t>02/10/2023</a:t>
            </a:fld>
            <a:endParaRPr lang="fr-FR" noProof="0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fr-FR" noProof="0" dirty="0"/>
              <a:t>
              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CFC383F2-748B-4B2D-9E80-65085793A3A6}" type="datetime1">
              <a:rPr lang="fr-FR" noProof="0" smtClean="0"/>
              <a:t>02/10/2023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
              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9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594153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rmAutofit fontScale="90000"/>
          </a:bodyPr>
          <a:lstStyle/>
          <a:p>
            <a:pPr rtl="0"/>
            <a:r>
              <a:rPr lang="fr-FR" sz="2200" dirty="0">
                <a:solidFill>
                  <a:schemeClr val="tx1"/>
                </a:solidFill>
              </a:rPr>
              <a:t>P8-Nortwind Traders</a:t>
            </a:r>
            <a:br>
              <a:rPr lang="fr-FR" sz="3000" dirty="0">
                <a:solidFill>
                  <a:schemeClr val="tx1"/>
                </a:solidFill>
              </a:rPr>
            </a:br>
            <a:r>
              <a:rPr lang="fr-FR" sz="3000" dirty="0">
                <a:solidFill>
                  <a:schemeClr val="tx1"/>
                </a:solidFill>
              </a:rPr>
              <a:t>Bilan Financier </a:t>
            </a:r>
            <a:br>
              <a:rPr lang="fr-FR" sz="3000" dirty="0">
                <a:solidFill>
                  <a:schemeClr val="tx1"/>
                </a:solidFill>
              </a:rPr>
            </a:br>
            <a:r>
              <a:rPr lang="fr-FR" sz="3000" dirty="0">
                <a:solidFill>
                  <a:schemeClr val="tx1"/>
                </a:solidFill>
              </a:rPr>
              <a:t>Avril 2015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981815"/>
            <a:ext cx="4486656" cy="397680"/>
          </a:xfrm>
        </p:spPr>
        <p:txBody>
          <a:bodyPr rtlCol="0">
            <a:normAutofit/>
          </a:bodyPr>
          <a:lstStyle/>
          <a:p>
            <a:pPr rtl="0"/>
            <a:r>
              <a:rPr lang="fr-FR" sz="1800" dirty="0">
                <a:solidFill>
                  <a:schemeClr val="tx1"/>
                </a:solidFill>
              </a:rPr>
              <a:t> Performance globale de l'entreprise</a:t>
            </a:r>
          </a:p>
        </p:txBody>
      </p:sp>
      <p:pic>
        <p:nvPicPr>
          <p:cNvPr id="5" name="Image 4" descr="Numéro de métier finance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3177660-7CDB-E049-C3CE-5E0A2F43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63" y="-6523"/>
            <a:ext cx="3892817" cy="244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840" y="2681103"/>
            <a:ext cx="3421457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lvl="0">
              <a:lnSpc>
                <a:spcPct val="100000"/>
              </a:lnSpc>
            </a:pPr>
            <a:r>
              <a:rPr lang="fr-FR" b="0" i="0" dirty="0">
                <a:solidFill>
                  <a:schemeClr val="bg1"/>
                </a:solidFill>
              </a:rPr>
              <a:t>III. Analyse des coûts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DEBDC3-AAA3-E542-0856-54AC433D2516}"/>
              </a:ext>
            </a:extLst>
          </p:cNvPr>
          <p:cNvSpPr txBox="1"/>
          <p:nvPr/>
        </p:nvSpPr>
        <p:spPr>
          <a:xfrm>
            <a:off x="6095999" y="3244334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 Synthèse coût du fret par rapport au délai de livraison </a:t>
            </a:r>
          </a:p>
        </p:txBody>
      </p:sp>
    </p:spTree>
    <p:extLst>
      <p:ext uri="{BB962C8B-B14F-4D97-AF65-F5344CB8AC3E}">
        <p14:creationId xmlns:p14="http://schemas.microsoft.com/office/powerpoint/2010/main" val="3489211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fr-FR" sz="1800" b="0" i="0" dirty="0">
                <a:solidFill>
                  <a:schemeClr val="bg1"/>
                </a:solidFill>
              </a:rPr>
              <a:t>Coûts de distribution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244E5E-7114-E9C0-12C9-32AC9861D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67" y="2522109"/>
            <a:ext cx="5533353" cy="181378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3577EB8-DB5A-B43E-80B8-4EFB74F1CD4B}"/>
              </a:ext>
            </a:extLst>
          </p:cNvPr>
          <p:cNvSpPr txBox="1"/>
          <p:nvPr/>
        </p:nvSpPr>
        <p:spPr>
          <a:xfrm>
            <a:off x="1141767" y="1666374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 Synthèse coût du fret par rapport au délai de livraison </a:t>
            </a:r>
          </a:p>
        </p:txBody>
      </p:sp>
    </p:spTree>
    <p:extLst>
      <p:ext uri="{BB962C8B-B14F-4D97-AF65-F5344CB8AC3E}">
        <p14:creationId xmlns:p14="http://schemas.microsoft.com/office/powerpoint/2010/main" val="3477602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840" y="2681103"/>
            <a:ext cx="3421457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lvl="0">
              <a:lnSpc>
                <a:spcPct val="100000"/>
              </a:lnSpc>
            </a:pPr>
            <a:r>
              <a:rPr lang="fr-FR" b="0" i="0" dirty="0">
                <a:solidFill>
                  <a:schemeClr val="bg1"/>
                </a:solidFill>
              </a:rPr>
              <a:t>V. Conclusion</a:t>
            </a:r>
          </a:p>
        </p:txBody>
      </p:sp>
    </p:spTree>
    <p:extLst>
      <p:ext uri="{BB962C8B-B14F-4D97-AF65-F5344CB8AC3E}">
        <p14:creationId xmlns:p14="http://schemas.microsoft.com/office/powerpoint/2010/main" val="2107918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fr-FR" sz="1200" b="0" i="0" dirty="0">
                <a:solidFill>
                  <a:schemeClr val="bg1"/>
                </a:solidFill>
              </a:rPr>
              <a:t>Synthèse des résultats clés &amp; projections futures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CCAD52B-D7D2-A646-0AAA-F727FB507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77" y="3347829"/>
            <a:ext cx="5344271" cy="29817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9F61CC3-63C1-5A2B-5CDF-776851851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90" y="834938"/>
            <a:ext cx="7152330" cy="198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19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fr-FR" dirty="0">
                <a:solidFill>
                  <a:schemeClr val="bg1"/>
                </a:solidFill>
              </a:rPr>
              <a:t>Sommaire</a:t>
            </a:r>
          </a:p>
        </p:txBody>
      </p:sp>
      <p:pic>
        <p:nvPicPr>
          <p:cNvPr id="4" name="Image 3" descr="Numéro de métier finance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908" y="0"/>
            <a:ext cx="7541091" cy="6858000"/>
          </a:xfrm>
          <a:prstGeom prst="rect">
            <a:avLst/>
          </a:prstGeom>
        </p:spPr>
      </p:pic>
      <p:graphicFrame>
        <p:nvGraphicFramePr>
          <p:cNvPr id="5" name="Espace réservé du contenu 2" descr="Icône puce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5525055"/>
              </p:ext>
            </p:extLst>
          </p:nvPr>
        </p:nvGraphicFramePr>
        <p:xfrm>
          <a:off x="5343022" y="862930"/>
          <a:ext cx="6405814" cy="5393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fr-FR" b="0" i="0" dirty="0">
                <a:solidFill>
                  <a:schemeClr val="bg1"/>
                </a:solidFill>
              </a:rPr>
              <a:t>Présentation </a:t>
            </a:r>
            <a:r>
              <a:rPr lang="fr-FR" b="0" i="0" dirty="0" err="1">
                <a:solidFill>
                  <a:schemeClr val="bg1"/>
                </a:solidFill>
              </a:rPr>
              <a:t>Northwind</a:t>
            </a:r>
            <a:r>
              <a:rPr lang="fr-FR" b="0" i="0" dirty="0">
                <a:solidFill>
                  <a:schemeClr val="bg1"/>
                </a:solidFill>
              </a:rPr>
              <a:t> Traders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FB25E9D-8AD9-939D-931E-941F2829A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840" y="0"/>
            <a:ext cx="3892817" cy="244412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BA59A71-687E-E3D8-F596-DD95330B3FC8}"/>
              </a:ext>
            </a:extLst>
          </p:cNvPr>
          <p:cNvSpPr txBox="1"/>
          <p:nvPr/>
        </p:nvSpPr>
        <p:spPr>
          <a:xfrm>
            <a:off x="1135378" y="2879677"/>
            <a:ext cx="55397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0" dirty="0" err="1">
                <a:solidFill>
                  <a:srgbClr val="374151"/>
                </a:solidFill>
                <a:effectLst/>
                <a:latin typeface="Gill Sans MT (Corps)"/>
              </a:rPr>
              <a:t>Northwind</a:t>
            </a:r>
            <a:r>
              <a:rPr lang="fr-FR" b="1" i="0" dirty="0">
                <a:solidFill>
                  <a:srgbClr val="374151"/>
                </a:solidFill>
                <a:effectLst/>
                <a:latin typeface="Gill Sans MT (Corps)"/>
              </a:rPr>
              <a:t> Traders</a:t>
            </a:r>
            <a:r>
              <a:rPr lang="fr-FR" b="0" i="0" dirty="0">
                <a:solidFill>
                  <a:srgbClr val="374151"/>
                </a:solidFill>
                <a:effectLst/>
                <a:latin typeface="Gill Sans MT (Corps)"/>
              </a:rPr>
              <a:t>, est une entreprise fictive, leader dans la distribution alimentaire</a:t>
            </a:r>
            <a:r>
              <a:rPr lang="fr-FR" dirty="0">
                <a:solidFill>
                  <a:srgbClr val="374151"/>
                </a:solidFill>
                <a:latin typeface="Gill Sans MT (Corps)"/>
              </a:rPr>
              <a:t>, </a:t>
            </a:r>
            <a:r>
              <a:rPr lang="fr-FR" b="0" i="0" dirty="0">
                <a:solidFill>
                  <a:srgbClr val="374151"/>
                </a:solidFill>
                <a:effectLst/>
                <a:latin typeface="Gill Sans MT (Corps)"/>
              </a:rPr>
              <a:t>fondée en 2013. </a:t>
            </a:r>
          </a:p>
          <a:p>
            <a:endParaRPr lang="fr-FR" dirty="0">
              <a:solidFill>
                <a:srgbClr val="374151"/>
              </a:solidFill>
              <a:latin typeface="Gill Sans MT (Corps)"/>
            </a:endParaRPr>
          </a:p>
          <a:p>
            <a:r>
              <a:rPr lang="fr-FR" b="0" i="0" dirty="0">
                <a:solidFill>
                  <a:srgbClr val="374151"/>
                </a:solidFill>
                <a:effectLst/>
                <a:latin typeface="Gill Sans MT (Corps)"/>
              </a:rPr>
              <a:t>Elle se distingue par la qualité de ses produits, sa présence en</a:t>
            </a:r>
            <a:r>
              <a:rPr lang="fr-FR" dirty="0">
                <a:solidFill>
                  <a:srgbClr val="374151"/>
                </a:solidFill>
                <a:latin typeface="Gill Sans MT (Corps)"/>
              </a:rPr>
              <a:t> </a:t>
            </a:r>
            <a:r>
              <a:rPr lang="fr-FR" b="1" dirty="0">
                <a:solidFill>
                  <a:srgbClr val="374151"/>
                </a:solidFill>
                <a:latin typeface="Gill Sans MT (Corps)"/>
              </a:rPr>
              <a:t>Europe et Amériques</a:t>
            </a:r>
            <a:r>
              <a:rPr lang="fr-FR" b="0" i="0" dirty="0">
                <a:solidFill>
                  <a:srgbClr val="374151"/>
                </a:solidFill>
                <a:effectLst/>
                <a:latin typeface="Gill Sans MT (Corps)"/>
              </a:rPr>
              <a:t>.</a:t>
            </a:r>
          </a:p>
          <a:p>
            <a:endParaRPr lang="fr-FR" dirty="0">
              <a:solidFill>
                <a:srgbClr val="374151"/>
              </a:solidFill>
              <a:latin typeface="Gill Sans MT (Corps)"/>
            </a:endParaRPr>
          </a:p>
          <a:p>
            <a:r>
              <a:rPr lang="fr-FR" b="0" i="0" dirty="0">
                <a:solidFill>
                  <a:srgbClr val="374151"/>
                </a:solidFill>
                <a:effectLst/>
                <a:latin typeface="Gill Sans MT (Corps)"/>
              </a:rPr>
              <a:t>Avec un chiffre d'affaires de plus de </a:t>
            </a:r>
            <a:r>
              <a:rPr lang="fr-FR" b="1" i="0" dirty="0">
                <a:solidFill>
                  <a:srgbClr val="374151"/>
                </a:solidFill>
                <a:effectLst/>
                <a:latin typeface="Gill Sans MT (Corps)"/>
              </a:rPr>
              <a:t>100K$ mensuel </a:t>
            </a:r>
            <a:r>
              <a:rPr lang="fr-FR" b="0" i="0" dirty="0">
                <a:solidFill>
                  <a:srgbClr val="374151"/>
                </a:solidFill>
                <a:effectLst/>
                <a:latin typeface="Gill Sans MT (Corps)"/>
              </a:rPr>
              <a:t>et </a:t>
            </a:r>
            <a:r>
              <a:rPr lang="fr-FR" b="1" i="0" dirty="0">
                <a:solidFill>
                  <a:srgbClr val="374151"/>
                </a:solidFill>
                <a:effectLst/>
                <a:latin typeface="Gill Sans MT (Corps)"/>
              </a:rPr>
              <a:t>9 employés</a:t>
            </a:r>
            <a:r>
              <a:rPr lang="fr-FR" b="0" i="0" dirty="0">
                <a:solidFill>
                  <a:srgbClr val="374151"/>
                </a:solidFill>
                <a:effectLst/>
                <a:latin typeface="Gill Sans MT (Corps)"/>
              </a:rPr>
              <a:t>, elle joue un rôle essentiel dans l’alime</a:t>
            </a:r>
            <a:r>
              <a:rPr lang="fr-FR" dirty="0">
                <a:solidFill>
                  <a:srgbClr val="374151"/>
                </a:solidFill>
                <a:latin typeface="Gill Sans MT (Corps)"/>
              </a:rPr>
              <a:t>ntation mondiale</a:t>
            </a:r>
            <a:r>
              <a:rPr lang="fr-FR" b="0" i="0" dirty="0">
                <a:solidFill>
                  <a:srgbClr val="374151"/>
                </a:solidFill>
                <a:effectLst/>
                <a:latin typeface="Gill Sans MT (Corps)"/>
              </a:rPr>
              <a:t>.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8952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840" y="2681103"/>
            <a:ext cx="3421457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fr-FR" b="0" i="0" dirty="0">
                <a:solidFill>
                  <a:schemeClr val="bg1"/>
                </a:solidFill>
              </a:rPr>
              <a:t>Objectifs du bilan financier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08EF458-412C-065E-FC5C-080B07E005D0}"/>
              </a:ext>
            </a:extLst>
          </p:cNvPr>
          <p:cNvSpPr txBox="1"/>
          <p:nvPr/>
        </p:nvSpPr>
        <p:spPr>
          <a:xfrm>
            <a:off x="5600699" y="1305341"/>
            <a:ext cx="60486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374151"/>
                </a:solidFill>
                <a:effectLst/>
                <a:latin typeface="Gill Sans MT (Corps)"/>
              </a:rPr>
              <a:t>Évaluer la santé financière </a:t>
            </a:r>
            <a:r>
              <a:rPr lang="fr-FR" b="0" i="0" dirty="0">
                <a:solidFill>
                  <a:srgbClr val="374151"/>
                </a:solidFill>
                <a:effectLst/>
                <a:latin typeface="Gill Sans MT (Corps)"/>
              </a:rPr>
              <a:t>de </a:t>
            </a:r>
            <a:r>
              <a:rPr lang="fr-FR" b="0" i="0" dirty="0" err="1">
                <a:solidFill>
                  <a:srgbClr val="374151"/>
                </a:solidFill>
                <a:effectLst/>
                <a:latin typeface="Gill Sans MT (Corps)"/>
              </a:rPr>
              <a:t>Northwind</a:t>
            </a:r>
            <a:r>
              <a:rPr lang="fr-FR" b="0" i="0" dirty="0">
                <a:solidFill>
                  <a:srgbClr val="374151"/>
                </a:solidFill>
                <a:effectLst/>
                <a:latin typeface="Gill Sans MT (Corps)"/>
              </a:rPr>
              <a:t> Trader à un moment donné.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solidFill>
                <a:srgbClr val="374151"/>
              </a:solidFill>
              <a:effectLst/>
              <a:latin typeface="Gill Sans MT (Corps)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374151"/>
                </a:solidFill>
                <a:effectLst/>
                <a:latin typeface="Gill Sans MT (Corps)"/>
              </a:rPr>
              <a:t>Fournir des informations aux parties prenantes </a:t>
            </a:r>
            <a:r>
              <a:rPr lang="fr-FR" b="0" i="0" dirty="0">
                <a:solidFill>
                  <a:srgbClr val="374151"/>
                </a:solidFill>
                <a:effectLst/>
                <a:latin typeface="Gill Sans MT (Corps)"/>
              </a:rPr>
              <a:t>telles que les gestionnaires de l'entreprise, les investissements potentiels.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solidFill>
                <a:srgbClr val="374151"/>
              </a:solidFill>
              <a:effectLst/>
              <a:latin typeface="Gill Sans MT (Corps)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374151"/>
                </a:solidFill>
                <a:effectLst/>
                <a:latin typeface="Gill Sans MT (Corps)"/>
              </a:rPr>
              <a:t>Aider à la planification financière</a:t>
            </a:r>
            <a:r>
              <a:rPr lang="fr-FR" b="0" i="0" dirty="0">
                <a:solidFill>
                  <a:srgbClr val="374151"/>
                </a:solidFill>
                <a:effectLst/>
                <a:latin typeface="Gill Sans MT (Corps)"/>
              </a:rPr>
              <a:t>, à la prise de décisions </a:t>
            </a:r>
            <a:r>
              <a:rPr lang="fr-FR" b="1" i="0" dirty="0">
                <a:solidFill>
                  <a:srgbClr val="374151"/>
                </a:solidFill>
                <a:effectLst/>
                <a:latin typeface="Gill Sans MT (Corps)"/>
              </a:rPr>
              <a:t>stratégiques</a:t>
            </a:r>
            <a:r>
              <a:rPr lang="fr-FR" b="0" i="0" dirty="0">
                <a:solidFill>
                  <a:srgbClr val="374151"/>
                </a:solidFill>
                <a:effectLst/>
                <a:latin typeface="Gill Sans MT (Corps)"/>
              </a:rPr>
              <a:t> et à </a:t>
            </a:r>
            <a:r>
              <a:rPr lang="fr-FR" b="1" i="0" dirty="0">
                <a:solidFill>
                  <a:srgbClr val="374151"/>
                </a:solidFill>
                <a:effectLst/>
                <a:latin typeface="Gill Sans MT (Corps)"/>
              </a:rPr>
              <a:t>la gestion de l'entreprise</a:t>
            </a:r>
            <a:r>
              <a:rPr lang="fr-FR" b="0" i="0" dirty="0">
                <a:solidFill>
                  <a:srgbClr val="374151"/>
                </a:solidFill>
                <a:effectLst/>
                <a:latin typeface="Gill Sans MT (Corps)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solidFill>
                <a:srgbClr val="374151"/>
              </a:solidFill>
              <a:effectLst/>
              <a:latin typeface="Gill Sans MT (Corps)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374151"/>
                </a:solidFill>
                <a:effectLst/>
                <a:latin typeface="Gill Sans MT (Corps)"/>
              </a:rPr>
              <a:t>Contrôler la croissance </a:t>
            </a:r>
            <a:r>
              <a:rPr lang="fr-FR" b="0" i="0" dirty="0">
                <a:solidFill>
                  <a:srgbClr val="374151"/>
                </a:solidFill>
                <a:effectLst/>
                <a:latin typeface="Gill Sans MT (Corps)"/>
              </a:rPr>
              <a:t>de </a:t>
            </a:r>
            <a:r>
              <a:rPr lang="fr-FR" b="0" i="0" dirty="0" err="1">
                <a:solidFill>
                  <a:srgbClr val="374151"/>
                </a:solidFill>
                <a:effectLst/>
                <a:latin typeface="Gill Sans MT (Corps)"/>
              </a:rPr>
              <a:t>Northwind</a:t>
            </a:r>
            <a:r>
              <a:rPr lang="fr-FR" b="0" i="0" dirty="0">
                <a:solidFill>
                  <a:srgbClr val="374151"/>
                </a:solidFill>
                <a:effectLst/>
                <a:latin typeface="Gill Sans MT (Corps)"/>
              </a:rPr>
              <a:t> Trader.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solidFill>
                <a:srgbClr val="374151"/>
              </a:solidFill>
              <a:effectLst/>
              <a:latin typeface="Gill Sans MT (Corps)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374151"/>
                </a:solidFill>
                <a:effectLst/>
                <a:latin typeface="Gill Sans MT (Corps)"/>
              </a:rPr>
              <a:t>Mesurer la rentabilité</a:t>
            </a:r>
            <a:r>
              <a:rPr lang="fr-FR" b="0" i="0" dirty="0">
                <a:solidFill>
                  <a:srgbClr val="374151"/>
                </a:solidFill>
                <a:effectLst/>
                <a:latin typeface="Gill Sans MT (Corps)"/>
              </a:rPr>
              <a:t> potentielle de l'entreprise.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7005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fr-FR" sz="2000" b="1" i="0" dirty="0">
                <a:solidFill>
                  <a:schemeClr val="bg1"/>
                </a:solidFill>
              </a:rPr>
              <a:t>II. Analyse des revenus</a:t>
            </a:r>
            <a:endParaRPr lang="fr-FR" sz="2000" b="0" i="0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E52E23C-A3BF-F0E9-424C-364E0993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92" y="567490"/>
            <a:ext cx="5350818" cy="170589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04AE74F-5D6A-9C6C-A922-49665B715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51" y="3010349"/>
            <a:ext cx="5802299" cy="32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61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840" y="2681103"/>
            <a:ext cx="3421457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fr-FR" b="0" i="0" dirty="0">
                <a:solidFill>
                  <a:schemeClr val="bg1"/>
                </a:solidFill>
              </a:rPr>
              <a:t>Ventilation des ventes par catégorie de produits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5DC3AE6-982D-AB10-482B-4E49D632F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136" y="272052"/>
            <a:ext cx="6131758" cy="346936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A84DCED-8DE2-AFFD-E985-433A37B44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680" y="4176897"/>
            <a:ext cx="6792670" cy="213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46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fr-FR" sz="1800" b="0" i="0" dirty="0">
                <a:solidFill>
                  <a:schemeClr val="bg1"/>
                </a:solidFill>
              </a:rPr>
              <a:t>Évolution des ventes au fil du temps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0043E38-E6AA-8DBA-F7C1-0336FC6A7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32" y="1843694"/>
            <a:ext cx="6543744" cy="360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21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840" y="2681103"/>
            <a:ext cx="3421457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fr-FR" b="0" i="0" dirty="0">
                <a:solidFill>
                  <a:schemeClr val="bg1"/>
                </a:solidFill>
              </a:rPr>
              <a:t>Principaux clients contributeurs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BA45D55-A548-5D73-AE9B-76CA5391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587" y="672254"/>
            <a:ext cx="6378573" cy="21306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E6FB601-621B-6C9F-9F6C-4D75F8756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582" y="3429000"/>
            <a:ext cx="7131131" cy="310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17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fr-FR" sz="1800" b="0" i="0" dirty="0">
                <a:solidFill>
                  <a:schemeClr val="bg1"/>
                </a:solidFill>
              </a:rPr>
              <a:t>Nombre de contrats par employés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91B146-26AB-5887-6AA5-8F31E9F87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55" y="2033392"/>
            <a:ext cx="4791744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07029"/>
      </p:ext>
    </p:extLst>
  </p:cSld>
  <p:clrMapOvr>
    <a:masterClrMapping/>
  </p:clrMapOvr>
</p:sld>
</file>

<file path=ppt/theme/theme1.xml><?xml version="1.0" encoding="utf-8"?>
<a:theme xmlns:a="http://schemas.openxmlformats.org/drawingml/2006/main" name="Expédition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E17AD15-0DEB-4851-82A2-261C041346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736BCB-6CE4-414B-B2BE-1DA087E521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20ED59B-F67D-4B99-A0A7-E5237FF581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financière</Template>
  <TotalTime>467</TotalTime>
  <Words>286</Words>
  <Application>Microsoft Office PowerPoint</Application>
  <PresentationFormat>Grand écran</PresentationFormat>
  <Paragraphs>56</Paragraphs>
  <Slides>13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Gill Sans MT (Corps)</vt:lpstr>
      <vt:lpstr>Expédition</vt:lpstr>
      <vt:lpstr>P8-Nortwind Traders Bilan Financier  Avril 2015</vt:lpstr>
      <vt:lpstr>Sommaire</vt:lpstr>
      <vt:lpstr>Présentation Northwind Traders</vt:lpstr>
      <vt:lpstr>Objectifs du bilan financier</vt:lpstr>
      <vt:lpstr>II. Analyse des revenus</vt:lpstr>
      <vt:lpstr>Ventilation des ventes par catégorie de produits</vt:lpstr>
      <vt:lpstr>Évolution des ventes au fil du temps</vt:lpstr>
      <vt:lpstr>Principaux clients contributeurs</vt:lpstr>
      <vt:lpstr>Nombre de contrats par employés </vt:lpstr>
      <vt:lpstr>III. Analyse des coûts</vt:lpstr>
      <vt:lpstr>Coûts de distribution</vt:lpstr>
      <vt:lpstr>V. Conclusion</vt:lpstr>
      <vt:lpstr>Synthèse des résultats clés &amp; projections futures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Bilan Financier  Avril 2015</dc:title>
  <dc:creator>Florentin Marrouard</dc:creator>
  <cp:lastModifiedBy>Florentin Marrouard</cp:lastModifiedBy>
  <cp:revision>7</cp:revision>
  <dcterms:created xsi:type="dcterms:W3CDTF">2023-10-01T09:25:09Z</dcterms:created>
  <dcterms:modified xsi:type="dcterms:W3CDTF">2023-10-02T13:31:30Z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